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
  </p:notesMasterIdLst>
  <p:handoutMasterIdLst>
    <p:handoutMasterId r:id="rId11"/>
  </p:handoutMasterIdLst>
  <p:sldIdLst>
    <p:sldId id="600" r:id="rId6"/>
    <p:sldId id="658" r:id="rId7"/>
    <p:sldId id="654" r:id="rId8"/>
    <p:sldId id="360" r:id="rId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666"/>
    <a:srgbClr val="00645C"/>
    <a:srgbClr val="FFD000"/>
    <a:srgbClr val="FFFFFF"/>
    <a:srgbClr val="DBEEF4"/>
    <a:srgbClr val="C8DCDA"/>
    <a:srgbClr val="E50311"/>
    <a:srgbClr val="FCC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2" autoAdjust="0"/>
    <p:restoredTop sz="89155" autoAdjust="0"/>
  </p:normalViewPr>
  <p:slideViewPr>
    <p:cSldViewPr snapToGrid="0" snapToObjects="1">
      <p:cViewPr varScale="1">
        <p:scale>
          <a:sx n="96" d="100"/>
          <a:sy n="96" d="100"/>
        </p:scale>
        <p:origin x="1352" y="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A1DB5-937F-39CF-B73B-DA4E149103DF}"/>
              </a:ext>
            </a:extLst>
          </p:cNvPr>
          <p:cNvSpPr>
            <a:spLocks noGrp="1"/>
          </p:cNvSpPr>
          <p:nvPr>
            <p:ph type="hdr" sz="quarter"/>
          </p:nvPr>
        </p:nvSpPr>
        <p:spPr>
          <a:xfrm>
            <a:off x="0" y="0"/>
            <a:ext cx="6858000" cy="458788"/>
          </a:xfrm>
          <a:prstGeom prst="rect">
            <a:avLst/>
          </a:prstGeom>
        </p:spPr>
        <p:txBody>
          <a:bodyPr vert="horz" lIns="91440" tIns="45720" rIns="91440" bIns="45720" rtlCol="0"/>
          <a:lstStyle>
            <a:lvl1pPr algn="ctr">
              <a:defRPr sz="1200" b="1">
                <a:solidFill>
                  <a:srgbClr val="000000"/>
                </a:solidFill>
                <a:latin typeface="Arial" panose="020B0604020202020204" pitchFamily="34" charset="0"/>
              </a:defRPr>
            </a:lvl1pPr>
          </a:lstStyle>
          <a:p>
            <a:pPr>
              <a:defRPr/>
            </a:pPr>
            <a:endParaRPr lang="en-GB"/>
          </a:p>
        </p:txBody>
      </p:sp>
      <p:sp>
        <p:nvSpPr>
          <p:cNvPr id="3" name="Date Placeholder 2">
            <a:extLst>
              <a:ext uri="{FF2B5EF4-FFF2-40B4-BE49-F238E27FC236}">
                <a16:creationId xmlns:a16="http://schemas.microsoft.com/office/drawing/2014/main" id="{CC337390-A421-4DA5-5C94-01C2EDAAF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7BB6658-FD56-4FCD-9142-350C642AEDEF}" type="datetimeFigureOut">
              <a:rPr lang="en-GB"/>
              <a:pPr>
                <a:defRPr/>
              </a:pPr>
              <a:t>11/11/2024</a:t>
            </a:fld>
            <a:endParaRPr lang="en-GB" dirty="0"/>
          </a:p>
        </p:txBody>
      </p:sp>
      <p:sp>
        <p:nvSpPr>
          <p:cNvPr id="4" name="Footer Placeholder 3">
            <a:extLst>
              <a:ext uri="{FF2B5EF4-FFF2-40B4-BE49-F238E27FC236}">
                <a16:creationId xmlns:a16="http://schemas.microsoft.com/office/drawing/2014/main" id="{F198EE1F-3A07-4145-D87C-C49467DDB22F}"/>
              </a:ext>
            </a:extLst>
          </p:cNvPr>
          <p:cNvSpPr>
            <a:spLocks noGrp="1"/>
          </p:cNvSpPr>
          <p:nvPr>
            <p:ph type="ftr" sz="quarter" idx="2"/>
          </p:nvPr>
        </p:nvSpPr>
        <p:spPr>
          <a:xfrm>
            <a:off x="0" y="8685213"/>
            <a:ext cx="6858000" cy="458787"/>
          </a:xfrm>
          <a:prstGeom prst="rect">
            <a:avLst/>
          </a:prstGeom>
        </p:spPr>
        <p:txBody>
          <a:bodyPr vert="horz" lIns="91440" tIns="45720" rIns="91440" bIns="45720" rtlCol="0" anchor="b"/>
          <a:lstStyle>
            <a:lvl1pPr algn="ctr">
              <a:defRPr sz="1200" b="1">
                <a:solidFill>
                  <a:srgbClr val="000000"/>
                </a:solidFill>
                <a:latin typeface="Arial" panose="020B0604020202020204"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47B80E00-D129-5CF9-4F48-9D64908224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3AECBF7C-025B-4DF8-AE6D-332C47B34671}" type="slidenum">
              <a:rPr lang="en-GB"/>
              <a:pPr>
                <a:defRPr/>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8718CB-1977-0C4A-1EF4-2A8296F84696}"/>
              </a:ext>
            </a:extLst>
          </p:cNvPr>
          <p:cNvSpPr>
            <a:spLocks noGrp="1"/>
          </p:cNvSpPr>
          <p:nvPr>
            <p:ph type="hdr" sz="quarter"/>
          </p:nvPr>
        </p:nvSpPr>
        <p:spPr>
          <a:xfrm>
            <a:off x="0" y="0"/>
            <a:ext cx="6858000" cy="458788"/>
          </a:xfrm>
          <a:prstGeom prst="rect">
            <a:avLst/>
          </a:prstGeom>
        </p:spPr>
        <p:txBody>
          <a:bodyPr vert="horz" lIns="91440" tIns="45720" rIns="91440" bIns="45720" rtlCol="0"/>
          <a:lstStyle>
            <a:lvl1pPr algn="ctr">
              <a:defRPr lang="en-GB">
                <a:latin typeface="Arial" panose="020B0604020202020204" pitchFamily="34" charset="0"/>
              </a:defRPr>
            </a:lvl1pPr>
          </a:lstStyle>
          <a:p>
            <a:pPr>
              <a:defRPr/>
            </a:pPr>
            <a:endParaRPr/>
          </a:p>
        </p:txBody>
      </p:sp>
      <p:sp>
        <p:nvSpPr>
          <p:cNvPr id="3" name="Date Placeholder 2">
            <a:extLst>
              <a:ext uri="{FF2B5EF4-FFF2-40B4-BE49-F238E27FC236}">
                <a16:creationId xmlns:a16="http://schemas.microsoft.com/office/drawing/2014/main" id="{7E591E94-0641-2D73-0B19-E6A34F6A57C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25A80D2-AF1B-4D47-A3A6-840E2F892B30}" type="datetimeFigureOut">
              <a:rPr lang="en-GB"/>
              <a:pPr>
                <a:defRPr/>
              </a:pPr>
              <a:t>11/11/2024</a:t>
            </a:fld>
            <a:endParaRPr lang="en-GB" dirty="0"/>
          </a:p>
        </p:txBody>
      </p:sp>
      <p:sp>
        <p:nvSpPr>
          <p:cNvPr id="4" name="Slide Image Placeholder 3">
            <a:extLst>
              <a:ext uri="{FF2B5EF4-FFF2-40B4-BE49-F238E27FC236}">
                <a16:creationId xmlns:a16="http://schemas.microsoft.com/office/drawing/2014/main" id="{FEB869FA-8A89-BB01-8F81-D40DCC11CDD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DBA3EA1B-5C16-5F15-9CA9-705D04169CF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a:extLst>
              <a:ext uri="{FF2B5EF4-FFF2-40B4-BE49-F238E27FC236}">
                <a16:creationId xmlns:a16="http://schemas.microsoft.com/office/drawing/2014/main" id="{C79AB15F-62AF-38C8-1540-C0E4525113AC}"/>
              </a:ext>
            </a:extLst>
          </p:cNvPr>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ctr">
              <a:defRPr lang="en-GB">
                <a:latin typeface="Arial" panose="020B0604020202020204" pitchFamily="34" charset="0"/>
              </a:defRPr>
            </a:lvl1pPr>
          </a:lstStyle>
          <a:p>
            <a:pPr>
              <a:defRPr/>
            </a:pPr>
            <a:endParaRPr/>
          </a:p>
        </p:txBody>
      </p:sp>
      <p:sp>
        <p:nvSpPr>
          <p:cNvPr id="7" name="Slide Number Placeholder 6">
            <a:extLst>
              <a:ext uri="{FF2B5EF4-FFF2-40B4-BE49-F238E27FC236}">
                <a16:creationId xmlns:a16="http://schemas.microsoft.com/office/drawing/2014/main" id="{E522B2AC-6DD8-E6AC-B251-CDB98BA71E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E6F03D08-3206-446E-9D04-BA50A2C74DA9}" type="slidenum">
              <a:rPr lang="en-GB"/>
              <a:pPr>
                <a:defRPr/>
              </a:pPr>
              <a:t>‹#›</a:t>
            </a:fld>
            <a:endParaRPr lang="en-GB"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B101084-A32B-E63D-1229-0BEC0FD334AA}"/>
              </a:ext>
            </a:extLst>
          </p:cNvPr>
          <p:cNvSpPr>
            <a:spLocks noGrp="1" noRot="1" noChangeAspect="1" noChangeArrowheads="1" noTextEdit="1"/>
          </p:cNvSpPr>
          <p:nvPr>
            <p:ph type="sldImg"/>
          </p:nvPr>
        </p:nvSpPr>
        <p:spPr bwMode="auto">
          <a:xfrm>
            <a:off x="2460625" y="554038"/>
            <a:ext cx="4918075"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5B44E53-5F59-1B58-F33C-68BB35DB5A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600" dirty="0">
              <a:solidFill>
                <a:srgbClr val="000000"/>
              </a:solidFill>
            </a:endParaRPr>
          </a:p>
        </p:txBody>
      </p:sp>
      <p:sp>
        <p:nvSpPr>
          <p:cNvPr id="22532" name="Slide Number Placeholder 3">
            <a:extLst>
              <a:ext uri="{FF2B5EF4-FFF2-40B4-BE49-F238E27FC236}">
                <a16:creationId xmlns:a16="http://schemas.microsoft.com/office/drawing/2014/main" id="{85AF7DD0-4555-AC9F-70CC-4E88C71EF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A9ECBEC-F2A4-48A4-B2BC-02259E1366A4}" type="slidenum">
              <a:rPr lang="en-GB" altLang="en-US" smtClean="0">
                <a:solidFill>
                  <a:srgbClr val="000000"/>
                </a:solidFill>
              </a:rPr>
              <a:pPr/>
              <a:t>1</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E6F03D08-3206-446E-9D04-BA50A2C74DA9}" type="slidenum">
              <a:rPr lang="en-GB" smtClean="0"/>
              <a:pPr>
                <a:defRPr/>
              </a:pPr>
              <a:t>2</a:t>
            </a:fld>
            <a:endParaRPr lang="en-GB" dirty="0"/>
          </a:p>
        </p:txBody>
      </p:sp>
    </p:spTree>
    <p:extLst>
      <p:ext uri="{BB962C8B-B14F-4D97-AF65-F5344CB8AC3E}">
        <p14:creationId xmlns:p14="http://schemas.microsoft.com/office/powerpoint/2010/main" val="175412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8639CEA2-61AE-49C4-B782-AC6E7A4BF1B2}" type="slidenum">
              <a:rPr lang="en-GB" smtClean="0"/>
              <a:t>3</a:t>
            </a:fld>
            <a:endParaRPr lang="en-GB" dirty="0"/>
          </a:p>
        </p:txBody>
      </p:sp>
    </p:spTree>
    <p:extLst>
      <p:ext uri="{BB962C8B-B14F-4D97-AF65-F5344CB8AC3E}">
        <p14:creationId xmlns:p14="http://schemas.microsoft.com/office/powerpoint/2010/main" val="135468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051930"/>
              </a:solidFill>
              <a:effectLst/>
              <a:highlight>
                <a:srgbClr val="FFFFFF"/>
              </a:highlight>
              <a:latin typeface="poppins" panose="00000500000000000000" pitchFamily="2" charset="0"/>
            </a:endParaRPr>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196EE65-F776-4505-BB4F-E050936322E7}" type="slidenum">
              <a:rPr lang="en-GB" smtClean="0"/>
              <a:pPr/>
              <a:t>4</a:t>
            </a:fld>
            <a:endParaRPr lang="en-GB" dirty="0"/>
          </a:p>
        </p:txBody>
      </p:sp>
    </p:spTree>
    <p:extLst>
      <p:ext uri="{BB962C8B-B14F-4D97-AF65-F5344CB8AC3E}">
        <p14:creationId xmlns:p14="http://schemas.microsoft.com/office/powerpoint/2010/main" val="175201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Speaker">
    <p:spTree>
      <p:nvGrpSpPr>
        <p:cNvPr id="1" name=""/>
        <p:cNvGrpSpPr/>
        <p:nvPr/>
      </p:nvGrpSpPr>
      <p:grpSpPr>
        <a:xfrm>
          <a:off x="0" y="0"/>
          <a:ext cx="0" cy="0"/>
          <a:chOff x="0" y="0"/>
          <a:chExt cx="0" cy="0"/>
        </a:xfrm>
      </p:grpSpPr>
      <p:sp>
        <p:nvSpPr>
          <p:cNvPr id="2" name="Title 1" descr="Powerpoint Title"/>
          <p:cNvSpPr>
            <a:spLocks noGrp="1"/>
          </p:cNvSpPr>
          <p:nvPr>
            <p:ph type="ctrTitle"/>
          </p:nvPr>
        </p:nvSpPr>
        <p:spPr>
          <a:xfrm>
            <a:off x="914400" y="2122188"/>
            <a:ext cx="10363200" cy="1470025"/>
          </a:xfrm>
          <a:prstGeom prst="rect">
            <a:avLst/>
          </a:prstGeom>
        </p:spPr>
        <p:txBody>
          <a:bodyPr/>
          <a:lstStyle>
            <a:lvl1pPr>
              <a:defRPr>
                <a:solidFill>
                  <a:srgbClr val="00645C"/>
                </a:solidFill>
              </a:defRPr>
            </a:lvl1pPr>
          </a:lstStyle>
          <a:p>
            <a:r>
              <a:rPr lang="en-GB" dirty="0"/>
              <a:t>Click to edit Master title style</a:t>
            </a:r>
            <a:endParaRPr lang="en-US" dirty="0"/>
          </a:p>
        </p:txBody>
      </p:sp>
      <p:sp>
        <p:nvSpPr>
          <p:cNvPr id="3" name="Subtitle 2" descr="Speaker Name"/>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10765143-6A13-F5F5-44E2-2DF824C767D4}"/>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9519CE79-5EB7-475D-A0F1-716A3AAC0ACB}"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A47E664E-C7FC-EF71-C885-C421C316245B}"/>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B9F0739D-5AC1-B9B0-C2F0-BA4D135C92F8}"/>
              </a:ext>
            </a:extLst>
          </p:cNvPr>
          <p:cNvSpPr>
            <a:spLocks noGrp="1"/>
          </p:cNvSpPr>
          <p:nvPr>
            <p:ph type="sldNum" sz="quarter" idx="12"/>
          </p:nvPr>
        </p:nvSpPr>
        <p:spPr/>
        <p:txBody>
          <a:bodyPr/>
          <a:lstStyle>
            <a:lvl1pPr>
              <a:defRPr/>
            </a:lvl1pPr>
          </a:lstStyle>
          <a:p>
            <a:pPr>
              <a:defRPr/>
            </a:pPr>
            <a:fld id="{3BA34340-EB89-4621-B39B-4671DC12BD02}" type="slidenum">
              <a:rPr lang="en-US" altLang="en-US"/>
              <a:pPr>
                <a:defRPr/>
              </a:pPr>
              <a:t>‹#›</a:t>
            </a:fld>
            <a:endParaRPr lang="en-US" altLang="en-US"/>
          </a:p>
        </p:txBody>
      </p:sp>
    </p:spTree>
    <p:extLst>
      <p:ext uri="{BB962C8B-B14F-4D97-AF65-F5344CB8AC3E}">
        <p14:creationId xmlns:p14="http://schemas.microsoft.com/office/powerpoint/2010/main" val="101196754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Equal Panels">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3987"/>
            <a:ext cx="5486400"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6096000" y="1283987"/>
            <a:ext cx="5486400" cy="2444033"/>
          </a:xfrm>
          <a:prstGeom prst="rect">
            <a:avLst/>
          </a:prstGeo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1197" y="3767348"/>
            <a:ext cx="5476565" cy="2438305"/>
          </a:xfrm>
          <a:prstGeom prst="rect">
            <a:avLst/>
          </a:prstGeo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6096001" y="3762432"/>
            <a:ext cx="5486400" cy="2444033"/>
          </a:xfrm>
          <a:prstGeom prst="rect">
            <a:avLst/>
          </a:prstGeom>
        </p:spPr>
        <p:txBody>
          <a:bodyPr/>
          <a:lstStyle>
            <a:lvl1pPr>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3EB0A18E-1E42-BC06-F753-5CDE1C872B8B}"/>
              </a:ext>
            </a:extLst>
          </p:cNvPr>
          <p:cNvSpPr>
            <a:spLocks noGrp="1"/>
          </p:cNvSpPr>
          <p:nvPr>
            <p:ph type="dt" sz="half" idx="16"/>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354E36AF-84E6-4ACD-B9AD-3E6EAB5EEA3F}"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CC77E795-8919-AFFC-E069-2BBC0BAB519E}"/>
              </a:ext>
            </a:extLst>
          </p:cNvPr>
          <p:cNvSpPr>
            <a:spLocks noGrp="1"/>
          </p:cNvSpPr>
          <p:nvPr>
            <p:ph type="ftr" sz="quarter" idx="17"/>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7182B72C-1909-D17A-F8F1-A1C947F91673}"/>
              </a:ext>
            </a:extLst>
          </p:cNvPr>
          <p:cNvSpPr>
            <a:spLocks noGrp="1"/>
          </p:cNvSpPr>
          <p:nvPr>
            <p:ph type="sldNum" sz="quarter" idx="18"/>
          </p:nvPr>
        </p:nvSpPr>
        <p:spPr/>
        <p:txBody>
          <a:bodyPr/>
          <a:lstStyle>
            <a:lvl1pPr>
              <a:defRPr/>
            </a:lvl1pPr>
          </a:lstStyle>
          <a:p>
            <a:pPr>
              <a:defRPr/>
            </a:pPr>
            <a:fld id="{EBF8ED8E-3D7B-4880-8EA5-0F33DE1D0580}" type="slidenum">
              <a:rPr lang="en-US" altLang="en-US"/>
              <a:pPr>
                <a:defRPr/>
              </a:pPr>
              <a:t>‹#›</a:t>
            </a:fld>
            <a:endParaRPr lang="en-US" altLang="en-US"/>
          </a:p>
        </p:txBody>
      </p:sp>
    </p:spTree>
    <p:extLst>
      <p:ext uri="{BB962C8B-B14F-4D97-AF65-F5344CB8AC3E}">
        <p14:creationId xmlns:p14="http://schemas.microsoft.com/office/powerpoint/2010/main" val="355600983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anels Smaller Left with Header">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19434" y="1993557"/>
            <a:ext cx="3313469" cy="2096661"/>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42737" y="1993557"/>
            <a:ext cx="7639663" cy="2096661"/>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4108900"/>
            <a:ext cx="3313469" cy="210088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3942737" y="4108210"/>
            <a:ext cx="7639663" cy="2096661"/>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2" name="Date Placeholder 3">
            <a:extLst>
              <a:ext uri="{FF2B5EF4-FFF2-40B4-BE49-F238E27FC236}">
                <a16:creationId xmlns:a16="http://schemas.microsoft.com/office/drawing/2014/main" id="{45D4E534-5D7E-9909-CAFA-D5197A7516D9}"/>
              </a:ext>
            </a:extLst>
          </p:cNvPr>
          <p:cNvSpPr>
            <a:spLocks noGrp="1"/>
          </p:cNvSpPr>
          <p:nvPr>
            <p:ph type="dt" sz="half" idx="16"/>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BD0CBEF4-033A-4EF0-A6A4-D6D68D751A8E}"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55FA7E70-E089-20AC-C773-CAB64E3231B8}"/>
              </a:ext>
            </a:extLst>
          </p:cNvPr>
          <p:cNvSpPr>
            <a:spLocks noGrp="1"/>
          </p:cNvSpPr>
          <p:nvPr>
            <p:ph type="ftr" sz="quarter" idx="17"/>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90D15A5A-A231-79A6-3645-D92C28247599}"/>
              </a:ext>
            </a:extLst>
          </p:cNvPr>
          <p:cNvSpPr>
            <a:spLocks noGrp="1"/>
          </p:cNvSpPr>
          <p:nvPr>
            <p:ph type="sldNum" sz="quarter" idx="18"/>
          </p:nvPr>
        </p:nvSpPr>
        <p:spPr/>
        <p:txBody>
          <a:bodyPr/>
          <a:lstStyle>
            <a:lvl1pPr>
              <a:defRPr/>
            </a:lvl1pPr>
          </a:lstStyle>
          <a:p>
            <a:pPr>
              <a:defRPr/>
            </a:pPr>
            <a:fld id="{6B3141CE-B849-4D3D-AD1D-9888B31094BF}" type="slidenum">
              <a:rPr lang="en-US" altLang="en-US"/>
              <a:pPr>
                <a:defRPr/>
              </a:pPr>
              <a:t>‹#›</a:t>
            </a:fld>
            <a:endParaRPr lang="en-US" altLang="en-US"/>
          </a:p>
        </p:txBody>
      </p:sp>
    </p:spTree>
    <p:extLst>
      <p:ext uri="{BB962C8B-B14F-4D97-AF65-F5344CB8AC3E}">
        <p14:creationId xmlns:p14="http://schemas.microsoft.com/office/powerpoint/2010/main" val="114697237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our Panels Smaller Lef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19434" y="1282393"/>
            <a:ext cx="3313469"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42737" y="1282393"/>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3765754"/>
            <a:ext cx="3313469"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3942737" y="3765754"/>
            <a:ext cx="7639663" cy="243911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36CF4B22-E4B5-8369-156F-02C9C4CC4513}"/>
              </a:ext>
            </a:extLst>
          </p:cNvPr>
          <p:cNvSpPr>
            <a:spLocks noGrp="1"/>
          </p:cNvSpPr>
          <p:nvPr>
            <p:ph type="dt" sz="half" idx="16"/>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4F3E2471-0CFD-474F-BB41-B3D18F886B2D}"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7D8BBBD8-F9DA-F1FC-B1A6-D1CDBA3AC69D}"/>
              </a:ext>
            </a:extLst>
          </p:cNvPr>
          <p:cNvSpPr>
            <a:spLocks noGrp="1"/>
          </p:cNvSpPr>
          <p:nvPr>
            <p:ph type="ftr" sz="quarter" idx="17"/>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3F5256BD-9EA3-16A3-5F1A-8937D328D325}"/>
              </a:ext>
            </a:extLst>
          </p:cNvPr>
          <p:cNvSpPr>
            <a:spLocks noGrp="1"/>
          </p:cNvSpPr>
          <p:nvPr>
            <p:ph type="sldNum" sz="quarter" idx="18"/>
          </p:nvPr>
        </p:nvSpPr>
        <p:spPr/>
        <p:txBody>
          <a:bodyPr/>
          <a:lstStyle>
            <a:lvl1pPr>
              <a:defRPr/>
            </a:lvl1pPr>
          </a:lstStyle>
          <a:p>
            <a:pPr>
              <a:defRPr/>
            </a:pPr>
            <a:fld id="{03549B68-5B00-4BB7-AEBE-DEC1E75F63C2}" type="slidenum">
              <a:rPr lang="en-US" altLang="en-US"/>
              <a:pPr>
                <a:defRPr/>
              </a:pPr>
              <a:t>‹#›</a:t>
            </a:fld>
            <a:endParaRPr lang="en-US" altLang="en-US"/>
          </a:p>
        </p:txBody>
      </p:sp>
    </p:spTree>
    <p:extLst>
      <p:ext uri="{BB962C8B-B14F-4D97-AF65-F5344CB8AC3E}">
        <p14:creationId xmlns:p14="http://schemas.microsoft.com/office/powerpoint/2010/main" val="98376972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anels Larger Lef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3"/>
            <a:ext cx="7649497"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8268931" y="1282393"/>
            <a:ext cx="3313469"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3765754"/>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8259097" y="3760838"/>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32149D28-B5B7-D78C-755F-53D563F9B52C}"/>
              </a:ext>
            </a:extLst>
          </p:cNvPr>
          <p:cNvSpPr>
            <a:spLocks noGrp="1"/>
          </p:cNvSpPr>
          <p:nvPr>
            <p:ph type="dt" sz="half" idx="16"/>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571DCB36-AD04-4EE1-9D6E-31EFBE40DDC6}"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8323188C-8762-2BB4-4B96-CAAF8FC54E6B}"/>
              </a:ext>
            </a:extLst>
          </p:cNvPr>
          <p:cNvSpPr>
            <a:spLocks noGrp="1"/>
          </p:cNvSpPr>
          <p:nvPr>
            <p:ph type="ftr" sz="quarter" idx="17"/>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86180592-DED9-8C9D-8855-34114264D832}"/>
              </a:ext>
            </a:extLst>
          </p:cNvPr>
          <p:cNvSpPr>
            <a:spLocks noGrp="1"/>
          </p:cNvSpPr>
          <p:nvPr>
            <p:ph type="sldNum" sz="quarter" idx="18"/>
          </p:nvPr>
        </p:nvSpPr>
        <p:spPr/>
        <p:txBody>
          <a:bodyPr/>
          <a:lstStyle>
            <a:lvl1pPr>
              <a:defRPr/>
            </a:lvl1pPr>
          </a:lstStyle>
          <a:p>
            <a:pPr>
              <a:defRPr/>
            </a:pPr>
            <a:fld id="{D736484E-B138-4E47-9064-4BFEEDB2D7A3}" type="slidenum">
              <a:rPr lang="en-US" altLang="en-US"/>
              <a:pPr>
                <a:defRPr/>
              </a:pPr>
              <a:t>‹#›</a:t>
            </a:fld>
            <a:endParaRPr lang="en-US" altLang="en-US"/>
          </a:p>
        </p:txBody>
      </p:sp>
    </p:spTree>
    <p:extLst>
      <p:ext uri="{BB962C8B-B14F-4D97-AF65-F5344CB8AC3E}">
        <p14:creationId xmlns:p14="http://schemas.microsoft.com/office/powerpoint/2010/main" val="2186603541"/>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Panels Alternate">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3"/>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42737" y="1282393"/>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3" descr="Slide Content 3"/>
          <p:cNvSpPr>
            <a:spLocks noGrp="1"/>
          </p:cNvSpPr>
          <p:nvPr>
            <p:ph sz="half" idx="14"/>
          </p:nvPr>
        </p:nvSpPr>
        <p:spPr>
          <a:xfrm>
            <a:off x="619434" y="3765754"/>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4"/>
          <p:cNvSpPr>
            <a:spLocks noGrp="1"/>
          </p:cNvSpPr>
          <p:nvPr>
            <p:ph sz="half" idx="15"/>
          </p:nvPr>
        </p:nvSpPr>
        <p:spPr>
          <a:xfrm>
            <a:off x="8259097" y="3760838"/>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FC6F3E76-6325-BD08-16E2-B9FDBE8DAFA0}"/>
              </a:ext>
            </a:extLst>
          </p:cNvPr>
          <p:cNvSpPr>
            <a:spLocks noGrp="1"/>
          </p:cNvSpPr>
          <p:nvPr>
            <p:ph type="dt" sz="half" idx="16"/>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91C9E27A-03F6-40E2-8752-04172D7B6248}"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1E9BABC7-965C-84FA-F529-05D96058947E}"/>
              </a:ext>
            </a:extLst>
          </p:cNvPr>
          <p:cNvSpPr>
            <a:spLocks noGrp="1"/>
          </p:cNvSpPr>
          <p:nvPr>
            <p:ph type="ftr" sz="quarter" idx="17"/>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F311D6A2-3C3C-DB5D-6BCE-41B9B00A6470}"/>
              </a:ext>
            </a:extLst>
          </p:cNvPr>
          <p:cNvSpPr>
            <a:spLocks noGrp="1"/>
          </p:cNvSpPr>
          <p:nvPr>
            <p:ph type="sldNum" sz="quarter" idx="18"/>
          </p:nvPr>
        </p:nvSpPr>
        <p:spPr/>
        <p:txBody>
          <a:bodyPr/>
          <a:lstStyle>
            <a:lvl1pPr>
              <a:defRPr/>
            </a:lvl1pPr>
          </a:lstStyle>
          <a:p>
            <a:pPr>
              <a:defRPr/>
            </a:pPr>
            <a:fld id="{EC51183E-6733-4F16-B25B-E962B9431306}" type="slidenum">
              <a:rPr lang="en-US" altLang="en-US"/>
              <a:pPr>
                <a:defRPr/>
              </a:pPr>
              <a:t>‹#›</a:t>
            </a:fld>
            <a:endParaRPr lang="en-US" altLang="en-US"/>
          </a:p>
        </p:txBody>
      </p:sp>
    </p:spTree>
    <p:extLst>
      <p:ext uri="{BB962C8B-B14F-4D97-AF65-F5344CB8AC3E}">
        <p14:creationId xmlns:p14="http://schemas.microsoft.com/office/powerpoint/2010/main" val="183293826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anels Alternate Opposite">
    <p:spTree>
      <p:nvGrpSpPr>
        <p:cNvPr id="1" name=""/>
        <p:cNvGrpSpPr/>
        <p:nvPr/>
      </p:nvGrpSpPr>
      <p:grpSpPr>
        <a:xfrm>
          <a:off x="0" y="0"/>
          <a:ext cx="0" cy="0"/>
          <a:chOff x="0" y="0"/>
          <a:chExt cx="0" cy="0"/>
        </a:xfrm>
      </p:grpSpPr>
      <p:sp>
        <p:nvSpPr>
          <p:cNvPr id="13" name="Content Placeholder 3" descr="Slide Content 1"/>
          <p:cNvSpPr>
            <a:spLocks noGrp="1"/>
          </p:cNvSpPr>
          <p:nvPr>
            <p:ph sz="half" idx="14"/>
          </p:nvPr>
        </p:nvSpPr>
        <p:spPr>
          <a:xfrm>
            <a:off x="619434" y="1288021"/>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2" descr="Slide Content 2"/>
          <p:cNvSpPr>
            <a:spLocks noGrp="1"/>
          </p:cNvSpPr>
          <p:nvPr>
            <p:ph sz="half" idx="15"/>
          </p:nvPr>
        </p:nvSpPr>
        <p:spPr>
          <a:xfrm>
            <a:off x="8259097" y="1283105"/>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Content Placeholder 2" descr="Slide Content 3"/>
          <p:cNvSpPr>
            <a:spLocks noGrp="1"/>
          </p:cNvSpPr>
          <p:nvPr>
            <p:ph sz="half" idx="1"/>
          </p:nvPr>
        </p:nvSpPr>
        <p:spPr>
          <a:xfrm>
            <a:off x="609600" y="3750299"/>
            <a:ext cx="332330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descr="Slide Content 4"/>
          <p:cNvSpPr>
            <a:spLocks noGrp="1"/>
          </p:cNvSpPr>
          <p:nvPr>
            <p:ph sz="half" idx="2"/>
          </p:nvPr>
        </p:nvSpPr>
        <p:spPr>
          <a:xfrm>
            <a:off x="3942737" y="3750299"/>
            <a:ext cx="7639663" cy="2444033"/>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Date Placeholder 3">
            <a:extLst>
              <a:ext uri="{FF2B5EF4-FFF2-40B4-BE49-F238E27FC236}">
                <a16:creationId xmlns:a16="http://schemas.microsoft.com/office/drawing/2014/main" id="{AFCBD5AB-34B6-BE5B-99DD-300A15298832}"/>
              </a:ext>
            </a:extLst>
          </p:cNvPr>
          <p:cNvSpPr>
            <a:spLocks noGrp="1"/>
          </p:cNvSpPr>
          <p:nvPr>
            <p:ph type="dt" sz="half" idx="16"/>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B9F812FB-5D81-4D6D-8633-D46AE3605372}" type="datetimeFigureOut">
              <a:rPr lang="en-US" altLang="en-US"/>
              <a:pPr>
                <a:defRPr/>
              </a:pPr>
              <a:t>11/11/2024</a:t>
            </a:fld>
            <a:endParaRPr lang="en-US" altLang="en-US" dirty="0"/>
          </a:p>
        </p:txBody>
      </p:sp>
      <p:sp>
        <p:nvSpPr>
          <p:cNvPr id="4" name="Footer Placeholder 4">
            <a:extLst>
              <a:ext uri="{FF2B5EF4-FFF2-40B4-BE49-F238E27FC236}">
                <a16:creationId xmlns:a16="http://schemas.microsoft.com/office/drawing/2014/main" id="{7D6DA703-42DD-5A9B-151B-0FFD53324E04}"/>
              </a:ext>
            </a:extLst>
          </p:cNvPr>
          <p:cNvSpPr>
            <a:spLocks noGrp="1"/>
          </p:cNvSpPr>
          <p:nvPr>
            <p:ph type="ftr" sz="quarter" idx="17"/>
          </p:nvPr>
        </p:nvSpPr>
        <p:spPr>
          <a:xfrm>
            <a:off x="0" y="6356350"/>
            <a:ext cx="12192000" cy="365125"/>
          </a:xfrm>
        </p:spPr>
        <p:txBody>
          <a:bodyPr/>
          <a:lstStyle>
            <a:lvl1pPr>
              <a:defRPr lang="en-GB"/>
            </a:lvl1pPr>
          </a:lstStyle>
          <a:p>
            <a:pPr>
              <a:defRPr/>
            </a:pPr>
            <a:endParaRPr/>
          </a:p>
        </p:txBody>
      </p:sp>
      <p:sp>
        <p:nvSpPr>
          <p:cNvPr id="5" name="Slide Number Placeholder 5">
            <a:extLst>
              <a:ext uri="{FF2B5EF4-FFF2-40B4-BE49-F238E27FC236}">
                <a16:creationId xmlns:a16="http://schemas.microsoft.com/office/drawing/2014/main" id="{E550B088-88BC-9787-BB04-2EAC09F5CE77}"/>
              </a:ext>
            </a:extLst>
          </p:cNvPr>
          <p:cNvSpPr>
            <a:spLocks noGrp="1"/>
          </p:cNvSpPr>
          <p:nvPr>
            <p:ph type="sldNum" sz="quarter" idx="18"/>
          </p:nvPr>
        </p:nvSpPr>
        <p:spPr/>
        <p:txBody>
          <a:bodyPr/>
          <a:lstStyle>
            <a:lvl1pPr>
              <a:defRPr/>
            </a:lvl1pPr>
          </a:lstStyle>
          <a:p>
            <a:pPr>
              <a:defRPr/>
            </a:pPr>
            <a:fld id="{BBB43764-E7D3-4161-923E-0FF2D3255283}" type="slidenum">
              <a:rPr lang="en-US" altLang="en-US"/>
              <a:pPr>
                <a:defRPr/>
              </a:pPr>
              <a:t>‹#›</a:t>
            </a:fld>
            <a:endParaRPr lang="en-US" altLang="en-US"/>
          </a:p>
        </p:txBody>
      </p:sp>
    </p:spTree>
    <p:extLst>
      <p:ext uri="{BB962C8B-B14F-4D97-AF65-F5344CB8AC3E}">
        <p14:creationId xmlns:p14="http://schemas.microsoft.com/office/powerpoint/2010/main" val="959809405"/>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Only and Annotation">
    <p:spTree>
      <p:nvGrpSpPr>
        <p:cNvPr id="1" name=""/>
        <p:cNvGrpSpPr/>
        <p:nvPr/>
      </p:nvGrpSpPr>
      <p:grpSpPr>
        <a:xfrm>
          <a:off x="0" y="0"/>
          <a:ext cx="0" cy="0"/>
          <a:chOff x="0" y="0"/>
          <a:chExt cx="0" cy="0"/>
        </a:xfrm>
      </p:grpSpPr>
      <p:sp>
        <p:nvSpPr>
          <p:cNvPr id="5" name="Content Placeholder 3" descr="Slide Large Image"/>
          <p:cNvSpPr>
            <a:spLocks noGrp="1"/>
          </p:cNvSpPr>
          <p:nvPr>
            <p:ph sz="half" idx="14"/>
          </p:nvPr>
        </p:nvSpPr>
        <p:spPr>
          <a:xfrm>
            <a:off x="0" y="1140542"/>
            <a:ext cx="12192000" cy="508327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endParaRPr lang="en-US" dirty="0"/>
          </a:p>
        </p:txBody>
      </p:sp>
      <p:sp>
        <p:nvSpPr>
          <p:cNvPr id="6" name="Content Placeholder 3"/>
          <p:cNvSpPr>
            <a:spLocks noGrp="1"/>
          </p:cNvSpPr>
          <p:nvPr>
            <p:ph sz="half" idx="15"/>
          </p:nvPr>
        </p:nvSpPr>
        <p:spPr>
          <a:xfrm>
            <a:off x="8721215" y="6258232"/>
            <a:ext cx="3313469" cy="492329"/>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p:txBody>
      </p:sp>
    </p:spTree>
    <p:extLst>
      <p:ext uri="{BB962C8B-B14F-4D97-AF65-F5344CB8AC3E}">
        <p14:creationId xmlns:p14="http://schemas.microsoft.com/office/powerpoint/2010/main" val="4278757450"/>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descr="Shape, arrow&#10;&#10;Description automatically generated">
            <a:extLst>
              <a:ext uri="{FF2B5EF4-FFF2-40B4-BE49-F238E27FC236}">
                <a16:creationId xmlns:a16="http://schemas.microsoft.com/office/drawing/2014/main" id="{9C19D7D0-705D-A904-750E-333E456135F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35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with Title">
    <p:spTree>
      <p:nvGrpSpPr>
        <p:cNvPr id="1" name=""/>
        <p:cNvGrpSpPr/>
        <p:nvPr/>
      </p:nvGrpSpPr>
      <p:grpSpPr>
        <a:xfrm>
          <a:off x="0" y="0"/>
          <a:ext cx="0" cy="0"/>
          <a:chOff x="0" y="0"/>
          <a:chExt cx="0" cy="0"/>
        </a:xfrm>
      </p:grpSpPr>
      <p:sp>
        <p:nvSpPr>
          <p:cNvPr id="2"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3" name="Content Placeholder 2" descr="Slide Content"/>
          <p:cNvSpPr>
            <a:spLocks noGrp="1"/>
          </p:cNvSpPr>
          <p:nvPr>
            <p:ph idx="1"/>
          </p:nvPr>
        </p:nvSpPr>
        <p:spPr>
          <a:xfrm>
            <a:off x="609600" y="1993558"/>
            <a:ext cx="10972800" cy="4220429"/>
          </a:xfrm>
          <a:prstGeom prst="rect">
            <a:avLst/>
          </a:prstGeom>
        </p:spPr>
        <p:txBody>
          <a:bodyPr/>
          <a:lstStyle>
            <a:lvl1pPr marL="0" indent="0">
              <a:buNone/>
              <a:defRPr sz="1600"/>
            </a:lvl1pPr>
            <a:lvl2pPr>
              <a:defRPr sz="1400"/>
            </a:lvl2pPr>
            <a:lvl3pPr>
              <a:defRPr sz="1200"/>
            </a:lvl3pPr>
            <a:lvl4pPr>
              <a:defRPr sz="1000"/>
            </a:lvl4pPr>
            <a:lvl5pPr>
              <a:defRPr sz="1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305685A-981D-9EA6-A5B5-3BC126E58215}"/>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3CE8FC95-989E-4E24-BB42-19776C3DCBF5}"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305123CC-AB67-2522-108D-80772231160A}"/>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AB7F4AFB-8413-7019-59A1-98D9A5EE4DF1}"/>
              </a:ext>
            </a:extLst>
          </p:cNvPr>
          <p:cNvSpPr>
            <a:spLocks noGrp="1"/>
          </p:cNvSpPr>
          <p:nvPr>
            <p:ph type="sldNum" sz="quarter" idx="12"/>
          </p:nvPr>
        </p:nvSpPr>
        <p:spPr/>
        <p:txBody>
          <a:bodyPr/>
          <a:lstStyle>
            <a:lvl1pPr>
              <a:defRPr/>
            </a:lvl1pPr>
          </a:lstStyle>
          <a:p>
            <a:pPr>
              <a:defRPr/>
            </a:pPr>
            <a:fld id="{DFF42798-F2F5-45D3-A487-E21F4FB52C9F}" type="slidenum">
              <a:rPr lang="en-US" altLang="en-US"/>
              <a:pPr>
                <a:defRPr/>
              </a:pPr>
              <a:t>‹#›</a:t>
            </a:fld>
            <a:endParaRPr lang="en-US" altLang="en-US"/>
          </a:p>
        </p:txBody>
      </p:sp>
    </p:spTree>
    <p:extLst>
      <p:ext uri="{BB962C8B-B14F-4D97-AF65-F5344CB8AC3E}">
        <p14:creationId xmlns:p14="http://schemas.microsoft.com/office/powerpoint/2010/main" val="2506447810"/>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Panel no title">
    <p:spTree>
      <p:nvGrpSpPr>
        <p:cNvPr id="1" name=""/>
        <p:cNvGrpSpPr/>
        <p:nvPr/>
      </p:nvGrpSpPr>
      <p:grpSpPr>
        <a:xfrm>
          <a:off x="0" y="0"/>
          <a:ext cx="0" cy="0"/>
          <a:chOff x="0" y="0"/>
          <a:chExt cx="0" cy="0"/>
        </a:xfrm>
      </p:grpSpPr>
      <p:sp>
        <p:nvSpPr>
          <p:cNvPr id="3" name="Content Placeholder 2" descr="Slide Content"/>
          <p:cNvSpPr>
            <a:spLocks noGrp="1"/>
          </p:cNvSpPr>
          <p:nvPr>
            <p:ph idx="1"/>
          </p:nvPr>
        </p:nvSpPr>
        <p:spPr>
          <a:xfrm>
            <a:off x="609600" y="1282393"/>
            <a:ext cx="10972800" cy="4945411"/>
          </a:xfrm>
          <a:prstGeom prst="rect">
            <a:avLst/>
          </a:prstGeom>
        </p:spPr>
        <p:txBody>
          <a:bodyPr/>
          <a:lstStyle>
            <a:lvl1pPr marL="0" indent="0">
              <a:buNone/>
              <a:defRPr sz="1600">
                <a:solidFill>
                  <a:schemeClr val="tx1"/>
                </a:solidFill>
              </a:defRPr>
            </a:lvl1pPr>
            <a:lvl2pPr>
              <a:defRPr sz="1400"/>
            </a:lvl2pPr>
            <a:lvl3pPr>
              <a:defRPr sz="1200"/>
            </a:lvl3pPr>
            <a:lvl4pPr>
              <a:defRPr sz="1000"/>
            </a:lvl4pPr>
            <a:lvl5pPr>
              <a:defRPr sz="1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C4BFD6D4-9346-61D5-0456-AAA4A5014F31}"/>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0063061D-5FC8-4442-ABD8-9AFFAF1813E1}" type="datetimeFigureOut">
              <a:rPr lang="en-US" altLang="en-US"/>
              <a:pPr>
                <a:defRPr/>
              </a:pPr>
              <a:t>11/11/2024</a:t>
            </a:fld>
            <a:endParaRPr lang="en-US" altLang="en-US" dirty="0"/>
          </a:p>
        </p:txBody>
      </p:sp>
      <p:sp>
        <p:nvSpPr>
          <p:cNvPr id="4" name="Footer Placeholder 4">
            <a:extLst>
              <a:ext uri="{FF2B5EF4-FFF2-40B4-BE49-F238E27FC236}">
                <a16:creationId xmlns:a16="http://schemas.microsoft.com/office/drawing/2014/main" id="{C0361EBE-9E22-72F8-2691-9E587618CAC5}"/>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5" name="Slide Number Placeholder 5">
            <a:extLst>
              <a:ext uri="{FF2B5EF4-FFF2-40B4-BE49-F238E27FC236}">
                <a16:creationId xmlns:a16="http://schemas.microsoft.com/office/drawing/2014/main" id="{9A80876A-AE3E-72AF-6BA9-F3873A4AF0C8}"/>
              </a:ext>
            </a:extLst>
          </p:cNvPr>
          <p:cNvSpPr>
            <a:spLocks noGrp="1"/>
          </p:cNvSpPr>
          <p:nvPr>
            <p:ph type="sldNum" sz="quarter" idx="12"/>
          </p:nvPr>
        </p:nvSpPr>
        <p:spPr/>
        <p:txBody>
          <a:bodyPr/>
          <a:lstStyle>
            <a:lvl1pPr>
              <a:defRPr/>
            </a:lvl1pPr>
          </a:lstStyle>
          <a:p>
            <a:pPr>
              <a:defRPr/>
            </a:pPr>
            <a:fld id="{E781B803-BBD8-4785-84AE-5073F61F7504}" type="slidenum">
              <a:rPr lang="en-US" altLang="en-US"/>
              <a:pPr>
                <a:defRPr/>
              </a:pPr>
              <a:t>‹#›</a:t>
            </a:fld>
            <a:endParaRPr lang="en-US" altLang="en-US"/>
          </a:p>
        </p:txBody>
      </p:sp>
    </p:spTree>
    <p:extLst>
      <p:ext uri="{BB962C8B-B14F-4D97-AF65-F5344CB8AC3E}">
        <p14:creationId xmlns:p14="http://schemas.microsoft.com/office/powerpoint/2010/main" val="239390071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Equal Panels with Header">
    <p:spTree>
      <p:nvGrpSpPr>
        <p:cNvPr id="1" name=""/>
        <p:cNvGrpSpPr/>
        <p:nvPr/>
      </p:nvGrpSpPr>
      <p:grpSpPr>
        <a:xfrm>
          <a:off x="0" y="0"/>
          <a:ext cx="0" cy="0"/>
          <a:chOff x="0" y="0"/>
          <a:chExt cx="0" cy="0"/>
        </a:xfrm>
      </p:grpSpPr>
      <p:sp>
        <p:nvSpPr>
          <p:cNvPr id="2"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3" name="Content Placeholder 2" descr="Slide Content 1"/>
          <p:cNvSpPr>
            <a:spLocks noGrp="1"/>
          </p:cNvSpPr>
          <p:nvPr>
            <p:ph sz="half" idx="1"/>
          </p:nvPr>
        </p:nvSpPr>
        <p:spPr>
          <a:xfrm>
            <a:off x="609600" y="1993558"/>
            <a:ext cx="5486400" cy="4220429"/>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6096000" y="1993558"/>
            <a:ext cx="5486400" cy="4220429"/>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188069FB-9FB2-D0CB-8D6A-C7DE5D380681}"/>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E4F52FC9-DE9F-4125-B87F-51D87E92398F}" type="datetimeFigureOut">
              <a:rPr lang="en-US" altLang="en-US"/>
              <a:pPr>
                <a:defRPr/>
              </a:pPr>
              <a:t>11/11/2024</a:t>
            </a:fld>
            <a:endParaRPr lang="en-US" altLang="en-US" dirty="0"/>
          </a:p>
        </p:txBody>
      </p:sp>
      <p:sp>
        <p:nvSpPr>
          <p:cNvPr id="6" name="Footer Placeholder 4">
            <a:extLst>
              <a:ext uri="{FF2B5EF4-FFF2-40B4-BE49-F238E27FC236}">
                <a16:creationId xmlns:a16="http://schemas.microsoft.com/office/drawing/2014/main" id="{7F79A3DB-F40A-FB50-162B-50D8F1A9BDFE}"/>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7" name="Slide Number Placeholder 5">
            <a:extLst>
              <a:ext uri="{FF2B5EF4-FFF2-40B4-BE49-F238E27FC236}">
                <a16:creationId xmlns:a16="http://schemas.microsoft.com/office/drawing/2014/main" id="{EF65FC90-271D-8A6B-AA21-5A228FF79D44}"/>
              </a:ext>
            </a:extLst>
          </p:cNvPr>
          <p:cNvSpPr>
            <a:spLocks noGrp="1"/>
          </p:cNvSpPr>
          <p:nvPr>
            <p:ph type="sldNum" sz="quarter" idx="12"/>
          </p:nvPr>
        </p:nvSpPr>
        <p:spPr/>
        <p:txBody>
          <a:bodyPr/>
          <a:lstStyle>
            <a:lvl1pPr>
              <a:defRPr/>
            </a:lvl1pPr>
          </a:lstStyle>
          <a:p>
            <a:pPr>
              <a:defRPr/>
            </a:pPr>
            <a:fld id="{4CE09442-B169-4A43-B8DA-4F11EA440689}" type="slidenum">
              <a:rPr lang="en-US" altLang="en-US"/>
              <a:pPr>
                <a:defRPr/>
              </a:pPr>
              <a:t>‹#›</a:t>
            </a:fld>
            <a:endParaRPr lang="en-US" altLang="en-US"/>
          </a:p>
        </p:txBody>
      </p:sp>
    </p:spTree>
    <p:extLst>
      <p:ext uri="{BB962C8B-B14F-4D97-AF65-F5344CB8AC3E}">
        <p14:creationId xmlns:p14="http://schemas.microsoft.com/office/powerpoint/2010/main" val="360915861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Equal Panels">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3"/>
            <a:ext cx="5486400"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6096000" y="1282393"/>
            <a:ext cx="5486400"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9570F811-FF16-44A3-4FA5-D521963F9B00}"/>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F75103FC-69E3-4357-B6F6-2535C2982CB0}"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E02D8855-602B-F301-70E7-3928EC65B45E}"/>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AF5F9B67-C0E6-5CFC-7A6C-FEEFF8FCB792}"/>
              </a:ext>
            </a:extLst>
          </p:cNvPr>
          <p:cNvSpPr>
            <a:spLocks noGrp="1"/>
          </p:cNvSpPr>
          <p:nvPr>
            <p:ph type="sldNum" sz="quarter" idx="12"/>
          </p:nvPr>
        </p:nvSpPr>
        <p:spPr/>
        <p:txBody>
          <a:bodyPr/>
          <a:lstStyle>
            <a:lvl1pPr>
              <a:defRPr/>
            </a:lvl1pPr>
          </a:lstStyle>
          <a:p>
            <a:pPr>
              <a:defRPr/>
            </a:pPr>
            <a:fld id="{5081320B-63B6-4F78-8006-193A58BC1C03}" type="slidenum">
              <a:rPr lang="en-US" altLang="en-US"/>
              <a:pPr>
                <a:defRPr/>
              </a:pPr>
              <a:t>‹#›</a:t>
            </a:fld>
            <a:endParaRPr lang="en-US" altLang="en-US"/>
          </a:p>
        </p:txBody>
      </p:sp>
    </p:spTree>
    <p:extLst>
      <p:ext uri="{BB962C8B-B14F-4D97-AF65-F5344CB8AC3E}">
        <p14:creationId xmlns:p14="http://schemas.microsoft.com/office/powerpoint/2010/main" val="304241217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anels Larger Left with Header">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993557"/>
            <a:ext cx="7649497"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8259097" y="1993557"/>
            <a:ext cx="3323303"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2" name="Date Placeholder 3">
            <a:extLst>
              <a:ext uri="{FF2B5EF4-FFF2-40B4-BE49-F238E27FC236}">
                <a16:creationId xmlns:a16="http://schemas.microsoft.com/office/drawing/2014/main" id="{98DCE1D5-C45E-DE7F-7717-F262E6841E75}"/>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45C7D582-B941-4A85-8351-70F4F6682A0A}"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D64ADE0C-7EC1-909A-1BBA-1666A873E19A}"/>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D35B00D9-76B1-F596-1836-19F280C21E6F}"/>
              </a:ext>
            </a:extLst>
          </p:cNvPr>
          <p:cNvSpPr>
            <a:spLocks noGrp="1"/>
          </p:cNvSpPr>
          <p:nvPr>
            <p:ph type="sldNum" sz="quarter" idx="12"/>
          </p:nvPr>
        </p:nvSpPr>
        <p:spPr/>
        <p:txBody>
          <a:bodyPr/>
          <a:lstStyle>
            <a:lvl1pPr>
              <a:defRPr/>
            </a:lvl1pPr>
          </a:lstStyle>
          <a:p>
            <a:pPr>
              <a:defRPr/>
            </a:pPr>
            <a:fld id="{811EFE32-9DF7-4C3B-A79C-FC3049D76EC3}" type="slidenum">
              <a:rPr lang="en-US" altLang="en-US"/>
              <a:pPr>
                <a:defRPr/>
              </a:pPr>
              <a:t>‹#›</a:t>
            </a:fld>
            <a:endParaRPr lang="en-US" altLang="en-US"/>
          </a:p>
        </p:txBody>
      </p:sp>
    </p:spTree>
    <p:extLst>
      <p:ext uri="{BB962C8B-B14F-4D97-AF65-F5344CB8AC3E}">
        <p14:creationId xmlns:p14="http://schemas.microsoft.com/office/powerpoint/2010/main" val="1789373135"/>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anels Larger Lef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0" y="1282395"/>
            <a:ext cx="7649497" cy="4921760"/>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8259097" y="1282395"/>
            <a:ext cx="3323303" cy="4921760"/>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A629D74D-98E6-C5F2-BA2A-C4CF7AD5F79C}"/>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CFE1D124-FEE6-4F0C-86E2-5B372037DF7D}"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C9E7298E-2A99-A129-76C3-0E866CAAB24B}"/>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63528FFC-0CF9-51D3-6A1B-2B18D7DC0849}"/>
              </a:ext>
            </a:extLst>
          </p:cNvPr>
          <p:cNvSpPr>
            <a:spLocks noGrp="1"/>
          </p:cNvSpPr>
          <p:nvPr>
            <p:ph type="sldNum" sz="quarter" idx="12"/>
          </p:nvPr>
        </p:nvSpPr>
        <p:spPr/>
        <p:txBody>
          <a:bodyPr/>
          <a:lstStyle>
            <a:lvl1pPr>
              <a:defRPr/>
            </a:lvl1pPr>
          </a:lstStyle>
          <a:p>
            <a:pPr>
              <a:defRPr/>
            </a:pPr>
            <a:fld id="{B0E0B68F-3CE9-4C03-9D13-F51B222A2200}" type="slidenum">
              <a:rPr lang="en-US" altLang="en-US"/>
              <a:pPr>
                <a:defRPr/>
              </a:pPr>
              <a:t>‹#›</a:t>
            </a:fld>
            <a:endParaRPr lang="en-US" altLang="en-US"/>
          </a:p>
        </p:txBody>
      </p:sp>
    </p:spTree>
    <p:extLst>
      <p:ext uri="{BB962C8B-B14F-4D97-AF65-F5344CB8AC3E}">
        <p14:creationId xmlns:p14="http://schemas.microsoft.com/office/powerpoint/2010/main" val="199093588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anels Larger Right with Header">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1" y="1993557"/>
            <a:ext cx="3323304"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32905" y="1993557"/>
            <a:ext cx="7649495" cy="4210597"/>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descr="Slide Title"/>
          <p:cNvSpPr>
            <a:spLocks noGrp="1"/>
          </p:cNvSpPr>
          <p:nvPr>
            <p:ph type="title"/>
          </p:nvPr>
        </p:nvSpPr>
        <p:spPr>
          <a:xfrm>
            <a:off x="609600" y="1282394"/>
            <a:ext cx="10972800" cy="711164"/>
          </a:xfrm>
          <a:prstGeom prst="rect">
            <a:avLst/>
          </a:prstGeom>
        </p:spPr>
        <p:txBody>
          <a:bodyPr/>
          <a:lstStyle>
            <a:lvl1pPr algn="l">
              <a:defRPr sz="2400" b="0">
                <a:solidFill>
                  <a:srgbClr val="00645C"/>
                </a:solidFill>
              </a:defRPr>
            </a:lvl1pPr>
          </a:lstStyle>
          <a:p>
            <a:r>
              <a:rPr lang="en-GB" dirty="0"/>
              <a:t>Click to edit Master title style</a:t>
            </a:r>
            <a:endParaRPr lang="en-US" dirty="0"/>
          </a:p>
        </p:txBody>
      </p:sp>
      <p:sp>
        <p:nvSpPr>
          <p:cNvPr id="2" name="Date Placeholder 3">
            <a:extLst>
              <a:ext uri="{FF2B5EF4-FFF2-40B4-BE49-F238E27FC236}">
                <a16:creationId xmlns:a16="http://schemas.microsoft.com/office/drawing/2014/main" id="{49063EC7-E3D7-88B6-3ECD-0EC5C7F461BF}"/>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D242E84B-D1B0-457C-8BEA-80392CC7F86E}"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6330FF4A-B723-AB4D-A9BA-DA7416DFC6B3}"/>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8364132C-D6F5-4B77-AD37-DE072B7EEF18}"/>
              </a:ext>
            </a:extLst>
          </p:cNvPr>
          <p:cNvSpPr>
            <a:spLocks noGrp="1"/>
          </p:cNvSpPr>
          <p:nvPr>
            <p:ph type="sldNum" sz="quarter" idx="12"/>
          </p:nvPr>
        </p:nvSpPr>
        <p:spPr/>
        <p:txBody>
          <a:bodyPr/>
          <a:lstStyle>
            <a:lvl1pPr>
              <a:defRPr/>
            </a:lvl1pPr>
          </a:lstStyle>
          <a:p>
            <a:pPr>
              <a:defRPr/>
            </a:pPr>
            <a:fld id="{9B88FF13-DA38-4769-A45A-4B55D6578CB4}" type="slidenum">
              <a:rPr lang="en-US" altLang="en-US"/>
              <a:pPr>
                <a:defRPr/>
              </a:pPr>
              <a:t>‹#›</a:t>
            </a:fld>
            <a:endParaRPr lang="en-US" altLang="en-US"/>
          </a:p>
        </p:txBody>
      </p:sp>
    </p:spTree>
    <p:extLst>
      <p:ext uri="{BB962C8B-B14F-4D97-AF65-F5344CB8AC3E}">
        <p14:creationId xmlns:p14="http://schemas.microsoft.com/office/powerpoint/2010/main" val="202462585"/>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anels Larger Right">
    <p:spTree>
      <p:nvGrpSpPr>
        <p:cNvPr id="1" name=""/>
        <p:cNvGrpSpPr/>
        <p:nvPr/>
      </p:nvGrpSpPr>
      <p:grpSpPr>
        <a:xfrm>
          <a:off x="0" y="0"/>
          <a:ext cx="0" cy="0"/>
          <a:chOff x="0" y="0"/>
          <a:chExt cx="0" cy="0"/>
        </a:xfrm>
      </p:grpSpPr>
      <p:sp>
        <p:nvSpPr>
          <p:cNvPr id="3" name="Content Placeholder 2" descr="Slide Content 1"/>
          <p:cNvSpPr>
            <a:spLocks noGrp="1"/>
          </p:cNvSpPr>
          <p:nvPr>
            <p:ph sz="half" idx="1"/>
          </p:nvPr>
        </p:nvSpPr>
        <p:spPr>
          <a:xfrm>
            <a:off x="609601" y="1282393"/>
            <a:ext cx="3323304"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descr="Slide Content 2"/>
          <p:cNvSpPr>
            <a:spLocks noGrp="1"/>
          </p:cNvSpPr>
          <p:nvPr>
            <p:ph sz="half" idx="2"/>
          </p:nvPr>
        </p:nvSpPr>
        <p:spPr>
          <a:xfrm>
            <a:off x="3932905" y="1282393"/>
            <a:ext cx="7649495" cy="4921762"/>
          </a:xfrm>
          <a:prstGeom prst="rect">
            <a:avLst/>
          </a:prstGeom>
        </p:spPr>
        <p:txBody>
          <a:bodyPr/>
          <a:lstStyle>
            <a:lvl1pPr marL="0" indent="0">
              <a:buNone/>
              <a:defRPr sz="1600"/>
            </a:lvl1pPr>
            <a:lvl2pPr>
              <a:defRPr sz="14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Date Placeholder 3">
            <a:extLst>
              <a:ext uri="{FF2B5EF4-FFF2-40B4-BE49-F238E27FC236}">
                <a16:creationId xmlns:a16="http://schemas.microsoft.com/office/drawing/2014/main" id="{1C64246E-BA6A-05E5-B2A0-BF083455C3F9}"/>
              </a:ext>
            </a:extLst>
          </p:cNvPr>
          <p:cNvSpPr>
            <a:spLocks noGrp="1"/>
          </p:cNvSpPr>
          <p:nvPr>
            <p:ph type="dt" sz="half" idx="10"/>
          </p:nvPr>
        </p:nvSpPr>
        <p:spPr>
          <a:xfrm>
            <a:off x="609600" y="6356350"/>
            <a:ext cx="2844800" cy="365125"/>
          </a:xfrm>
          <a:prstGeom prst="rect">
            <a:avLst/>
          </a:prstGeom>
        </p:spPr>
        <p:txBody>
          <a:bodyPr/>
          <a:lstStyle>
            <a:lvl1pPr>
              <a:defRPr>
                <a:latin typeface="Arial" panose="020B0604020202020204" pitchFamily="34" charset="0"/>
              </a:defRPr>
            </a:lvl1pPr>
          </a:lstStyle>
          <a:p>
            <a:pPr>
              <a:defRPr/>
            </a:pPr>
            <a:fld id="{4FE6D886-4992-4AF9-BE35-222F84B87C89}" type="datetimeFigureOut">
              <a:rPr lang="en-US" altLang="en-US"/>
              <a:pPr>
                <a:defRPr/>
              </a:pPr>
              <a:t>11/11/2024</a:t>
            </a:fld>
            <a:endParaRPr lang="en-US" altLang="en-US" dirty="0"/>
          </a:p>
        </p:txBody>
      </p:sp>
      <p:sp>
        <p:nvSpPr>
          <p:cNvPr id="5" name="Footer Placeholder 4">
            <a:extLst>
              <a:ext uri="{FF2B5EF4-FFF2-40B4-BE49-F238E27FC236}">
                <a16:creationId xmlns:a16="http://schemas.microsoft.com/office/drawing/2014/main" id="{905F7C4A-9B32-8332-593D-E7662E1716D9}"/>
              </a:ext>
            </a:extLst>
          </p:cNvPr>
          <p:cNvSpPr>
            <a:spLocks noGrp="1"/>
          </p:cNvSpPr>
          <p:nvPr>
            <p:ph type="ftr" sz="quarter" idx="11"/>
          </p:nvPr>
        </p:nvSpPr>
        <p:spPr>
          <a:xfrm>
            <a:off x="0" y="6356350"/>
            <a:ext cx="12192000" cy="365125"/>
          </a:xfrm>
        </p:spPr>
        <p:txBody>
          <a:bodyPr/>
          <a:lstStyle>
            <a:lvl1pPr>
              <a:defRPr lang="en-GB"/>
            </a:lvl1pPr>
          </a:lstStyle>
          <a:p>
            <a:pPr>
              <a:defRPr/>
            </a:pPr>
            <a:endParaRPr/>
          </a:p>
        </p:txBody>
      </p:sp>
      <p:sp>
        <p:nvSpPr>
          <p:cNvPr id="6" name="Slide Number Placeholder 5">
            <a:extLst>
              <a:ext uri="{FF2B5EF4-FFF2-40B4-BE49-F238E27FC236}">
                <a16:creationId xmlns:a16="http://schemas.microsoft.com/office/drawing/2014/main" id="{634588E7-985B-732D-0E63-F332E9DA3248}"/>
              </a:ext>
            </a:extLst>
          </p:cNvPr>
          <p:cNvSpPr>
            <a:spLocks noGrp="1"/>
          </p:cNvSpPr>
          <p:nvPr>
            <p:ph type="sldNum" sz="quarter" idx="12"/>
          </p:nvPr>
        </p:nvSpPr>
        <p:spPr/>
        <p:txBody>
          <a:bodyPr/>
          <a:lstStyle>
            <a:lvl1pPr>
              <a:defRPr/>
            </a:lvl1pPr>
          </a:lstStyle>
          <a:p>
            <a:pPr>
              <a:defRPr/>
            </a:pPr>
            <a:fld id="{CDA5986B-DB47-4199-BD0C-76C85218A61E}" type="slidenum">
              <a:rPr lang="en-US" altLang="en-US"/>
              <a:pPr>
                <a:defRPr/>
              </a:pPr>
              <a:t>‹#›</a:t>
            </a:fld>
            <a:endParaRPr lang="en-US" altLang="en-US"/>
          </a:p>
        </p:txBody>
      </p:sp>
    </p:spTree>
    <p:extLst>
      <p:ext uri="{BB962C8B-B14F-4D97-AF65-F5344CB8AC3E}">
        <p14:creationId xmlns:p14="http://schemas.microsoft.com/office/powerpoint/2010/main" val="428254836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3F4C8-0210-FFA6-9237-F6611D99ABD4}"/>
              </a:ext>
            </a:extLst>
          </p:cNvPr>
          <p:cNvSpPr/>
          <p:nvPr userDrawn="1"/>
        </p:nvSpPr>
        <p:spPr>
          <a:xfrm>
            <a:off x="0" y="-4763"/>
            <a:ext cx="12192000" cy="1136651"/>
          </a:xfrm>
          <a:prstGeom prst="rect">
            <a:avLst/>
          </a:prstGeom>
          <a:solidFill>
            <a:srgbClr val="00645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Arial" panose="020B0604020202020204" pitchFamily="34" charset="0"/>
            </a:endParaRPr>
          </a:p>
        </p:txBody>
      </p:sp>
      <p:sp>
        <p:nvSpPr>
          <p:cNvPr id="10" name="Rectangle 9">
            <a:extLst>
              <a:ext uri="{FF2B5EF4-FFF2-40B4-BE49-F238E27FC236}">
                <a16:creationId xmlns:a16="http://schemas.microsoft.com/office/drawing/2014/main" id="{2C82B5CD-1F94-CFE3-44E7-77B8FF961FBB}"/>
              </a:ext>
            </a:extLst>
          </p:cNvPr>
          <p:cNvSpPr/>
          <p:nvPr userDrawn="1"/>
        </p:nvSpPr>
        <p:spPr>
          <a:xfrm>
            <a:off x="0" y="6216650"/>
            <a:ext cx="12192000" cy="633413"/>
          </a:xfrm>
          <a:prstGeom prst="rect">
            <a:avLst/>
          </a:prstGeom>
          <a:solidFill>
            <a:srgbClr val="C8DCDA"/>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Arial" panose="020B0604020202020204" pitchFamily="34" charset="0"/>
            </a:endParaRPr>
          </a:p>
        </p:txBody>
      </p:sp>
      <p:sp>
        <p:nvSpPr>
          <p:cNvPr id="11" name="Rectangle 10">
            <a:extLst>
              <a:ext uri="{FF2B5EF4-FFF2-40B4-BE49-F238E27FC236}">
                <a16:creationId xmlns:a16="http://schemas.microsoft.com/office/drawing/2014/main" id="{DC8FE8E3-E458-9303-1A0C-A6510FD1C946}"/>
              </a:ext>
            </a:extLst>
          </p:cNvPr>
          <p:cNvSpPr/>
          <p:nvPr userDrawn="1"/>
        </p:nvSpPr>
        <p:spPr>
          <a:xfrm>
            <a:off x="0" y="1082675"/>
            <a:ext cx="12192000" cy="60325"/>
          </a:xfrm>
          <a:prstGeom prst="rect">
            <a:avLst/>
          </a:prstGeom>
          <a:solidFill>
            <a:srgbClr val="FCC212"/>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Arial" panose="020B0604020202020204" pitchFamily="34" charset="0"/>
            </a:endParaRPr>
          </a:p>
        </p:txBody>
      </p:sp>
      <p:sp>
        <p:nvSpPr>
          <p:cNvPr id="5" name="Footer Placeholder 4">
            <a:extLst>
              <a:ext uri="{FF2B5EF4-FFF2-40B4-BE49-F238E27FC236}">
                <a16:creationId xmlns:a16="http://schemas.microsoft.com/office/drawing/2014/main" id="{0D843BAA-0319-B4A1-A53F-DA34AFD94018}"/>
              </a:ext>
            </a:extLst>
          </p:cNvPr>
          <p:cNvSpPr>
            <a:spLocks noGrp="1"/>
          </p:cNvSpPr>
          <p:nvPr>
            <p:ph type="ftr" sz="quarter" idx="3"/>
          </p:nvPr>
        </p:nvSpPr>
        <p:spPr>
          <a:xfrm>
            <a:off x="4165600" y="6272213"/>
            <a:ext cx="3860800" cy="44926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ea typeface="+mn-ea"/>
                <a:cs typeface="+mn-cs"/>
              </a:defRPr>
            </a:lvl1pPr>
          </a:lstStyle>
          <a:p>
            <a:pPr>
              <a:defRPr/>
            </a:pPr>
            <a:r>
              <a:rPr lang="en-US"/>
              <a:t>OFFICIAL</a:t>
            </a:r>
          </a:p>
        </p:txBody>
      </p:sp>
      <p:sp>
        <p:nvSpPr>
          <p:cNvPr id="6" name="Slide Number Placeholder 5">
            <a:extLst>
              <a:ext uri="{FF2B5EF4-FFF2-40B4-BE49-F238E27FC236}">
                <a16:creationId xmlns:a16="http://schemas.microsoft.com/office/drawing/2014/main" id="{1114CB78-BA4A-8E84-CE3B-2CCF72666FFD}"/>
              </a:ext>
            </a:extLst>
          </p:cNvPr>
          <p:cNvSpPr>
            <a:spLocks noGrp="1"/>
          </p:cNvSpPr>
          <p:nvPr>
            <p:ph type="sldNum" sz="quarter" idx="4"/>
          </p:nvPr>
        </p:nvSpPr>
        <p:spPr>
          <a:xfrm>
            <a:off x="8737600" y="6259513"/>
            <a:ext cx="2844800" cy="4619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AAEF62E7-B3A4-4F80-B967-1F4658805064}" type="slidenum">
              <a:rPr lang="en-US" altLang="en-US"/>
              <a:pPr>
                <a:defRPr/>
              </a:pPr>
              <a:t>‹#›</a:t>
            </a:fld>
            <a:endParaRPr lang="en-US" altLang="en-US" dirty="0"/>
          </a:p>
        </p:txBody>
      </p:sp>
      <p:sp>
        <p:nvSpPr>
          <p:cNvPr id="1034" name="TextBox 1">
            <a:extLst>
              <a:ext uri="{FF2B5EF4-FFF2-40B4-BE49-F238E27FC236}">
                <a16:creationId xmlns:a16="http://schemas.microsoft.com/office/drawing/2014/main" id="{BE9DFC81-AC04-F90C-3C5F-E494BD6EDD4F}"/>
              </a:ext>
            </a:extLst>
          </p:cNvPr>
          <p:cNvSpPr txBox="1">
            <a:spLocks noChangeArrowheads="1"/>
          </p:cNvSpPr>
          <p:nvPr userDrawn="1"/>
        </p:nvSpPr>
        <p:spPr bwMode="auto">
          <a:xfrm>
            <a:off x="609600" y="338138"/>
            <a:ext cx="9031288" cy="401637"/>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2000" b="1" dirty="0">
                <a:solidFill>
                  <a:schemeClr val="bg1"/>
                </a:solidFill>
                <a:latin typeface="Arial" panose="020B0604020202020204" pitchFamily="34" charset="0"/>
                <a:cs typeface="Arial" panose="020B0604020202020204" pitchFamily="34" charset="0"/>
              </a:rPr>
              <a:t>Glasgow City Council</a:t>
            </a:r>
          </a:p>
        </p:txBody>
      </p:sp>
      <p:pic>
        <p:nvPicPr>
          <p:cNvPr id="1032" name="Picture 7" descr="Logo&#10;&#10;Description automatically generated">
            <a:extLst>
              <a:ext uri="{FF2B5EF4-FFF2-40B4-BE49-F238E27FC236}">
                <a16:creationId xmlns:a16="http://schemas.microsoft.com/office/drawing/2014/main" id="{C0AF4A89-03F1-C781-8DCE-66F535C9A16F}"/>
              </a:ext>
            </a:extLst>
          </p:cNvPr>
          <p:cNvPicPr>
            <a:picLocks noChangeAspect="1" noChangeArrowheads="1"/>
          </p:cNvPicPr>
          <p:nvPr userDrawn="1"/>
        </p:nvPicPr>
        <p:blipFill>
          <a:blip r:embed="rId19">
            <a:extLst>
              <a:ext uri="{28A0092B-C50C-407E-A947-70E740481C1C}">
                <a14:useLocalDpi xmlns:a14="http://schemas.microsoft.com/office/drawing/2010/main"/>
              </a:ext>
            </a:extLst>
          </a:blip>
          <a:srcRect/>
          <a:stretch>
            <a:fillRect/>
          </a:stretch>
        </p:blipFill>
        <p:spPr bwMode="auto">
          <a:xfrm>
            <a:off x="11052175" y="104775"/>
            <a:ext cx="5302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4">
            <a:extLst>
              <a:ext uri="{FF2B5EF4-FFF2-40B4-BE49-F238E27FC236}">
                <a16:creationId xmlns:a16="http://schemas.microsoft.com/office/drawing/2014/main" id="{890DA441-B25A-B115-1009-3F7C470922C4}"/>
              </a:ext>
            </a:extLst>
          </p:cNvPr>
          <p:cNvSpPr txBox="1">
            <a:spLocks noChangeArrowheads="1"/>
          </p:cNvSpPr>
          <p:nvPr userDrawn="1"/>
        </p:nvSpPr>
        <p:spPr bwMode="auto">
          <a:xfrm>
            <a:off x="611188" y="6272213"/>
            <a:ext cx="5180012" cy="461962"/>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1200" b="1" dirty="0">
                <a:solidFill>
                  <a:srgbClr val="00645C"/>
                </a:solidFill>
                <a:latin typeface="Arial" panose="020B0604020202020204" pitchFamily="34" charset="0"/>
                <a:cs typeface="Arial" panose="020B0604020202020204" pitchFamily="34" charset="0"/>
              </a:rPr>
              <a:t>Supporting a fair and sustainable city where everyone gets to</a:t>
            </a:r>
          </a:p>
          <a:p>
            <a:pPr>
              <a:defRPr/>
            </a:pPr>
            <a:r>
              <a:rPr lang="en-GB" altLang="en-US" sz="1200" b="1" dirty="0">
                <a:solidFill>
                  <a:srgbClr val="00645C"/>
                </a:solidFill>
                <a:latin typeface="Arial" panose="020B0604020202020204" pitchFamily="34" charset="0"/>
                <a:cs typeface="Arial" panose="020B0604020202020204" pitchFamily="34" charset="0"/>
              </a:rPr>
              <a:t>contribute and all can benefit from a flourishing Glasgow</a:t>
            </a: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Lst>
  <p:transition advClick="0"/>
  <p:hf sldNum="0" hdr="0" dt="0"/>
  <p:txStyles>
    <p:title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F910DB4C-D74E-A81A-9331-43262DEE5C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a:extLst>
              <a:ext uri="{FF2B5EF4-FFF2-40B4-BE49-F238E27FC236}">
                <a16:creationId xmlns:a16="http://schemas.microsoft.com/office/drawing/2014/main" id="{E3C691D2-1003-6305-9A25-DAA3C8AB4C45}"/>
              </a:ext>
            </a:extLst>
          </p:cNvPr>
          <p:cNvSpPr>
            <a:spLocks noChangeArrowheads="1"/>
          </p:cNvSpPr>
          <p:nvPr/>
        </p:nvSpPr>
        <p:spPr bwMode="auto">
          <a:xfrm>
            <a:off x="4538871" y="128588"/>
            <a:ext cx="7653130" cy="931862"/>
          </a:xfrm>
          <a:prstGeom prst="rect">
            <a:avLst/>
          </a:prstGeom>
          <a:noFill/>
          <a:ln>
            <a:noFill/>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lgn="r" eaLnBrk="1" hangingPunct="1">
              <a:defRPr/>
            </a:pPr>
            <a:r>
              <a:rPr lang="en-US" altLang="en-US" sz="5333" b="1" dirty="0">
                <a:solidFill>
                  <a:schemeClr val="bg1"/>
                </a:solidFill>
                <a:effectLst>
                  <a:outerShdw blurRad="38100" dist="38100" dir="2700000" algn="tl">
                    <a:srgbClr val="000000">
                      <a:alpha val="43137"/>
                    </a:srgbClr>
                  </a:outerShdw>
                </a:effectLst>
                <a:latin typeface="Arial" panose="020B0604020202020204" pitchFamily="34" charset="0"/>
              </a:rPr>
              <a:t>Glasgow, Scotland</a:t>
            </a:r>
          </a:p>
          <a:p>
            <a:pPr algn="r" eaLnBrk="1" hangingPunct="1">
              <a:defRPr/>
            </a:pPr>
            <a:r>
              <a:rPr lang="en-GB" b="1" i="0" dirty="0">
                <a:solidFill>
                  <a:schemeClr val="bg1"/>
                </a:solidFill>
                <a:effectLst/>
                <a:latin typeface="Noto Sans" panose="020B0502040504020204" pitchFamily="34" charset="0"/>
              </a:rPr>
              <a:t>Jan Boyd </a:t>
            </a:r>
            <a:r>
              <a:rPr lang="en-GB" b="0" i="0" dirty="0">
                <a:solidFill>
                  <a:schemeClr val="bg1"/>
                </a:solidFill>
                <a:effectLst/>
                <a:latin typeface="Noto Sans" panose="020B0502040504020204" pitchFamily="34" charset="0"/>
              </a:rPr>
              <a:t>- Project Officer, Active Travel Strategy</a:t>
            </a:r>
          </a:p>
          <a:p>
            <a:pPr algn="r" eaLnBrk="1" hangingPunct="1">
              <a:defRPr/>
            </a:pPr>
            <a:endParaRPr lang="en-GB" b="0" i="0" dirty="0">
              <a:solidFill>
                <a:schemeClr val="bg1"/>
              </a:solidFill>
              <a:effectLst/>
              <a:latin typeface="Noto Sans" panose="020B0502040504020204" pitchFamily="34" charset="0"/>
            </a:endParaRPr>
          </a:p>
          <a:p>
            <a:pPr algn="r" eaLnBrk="1" hangingPunct="1">
              <a:defRPr/>
            </a:pPr>
            <a:endParaRPr lang="en-GB" sz="800" b="0" i="0" dirty="0">
              <a:solidFill>
                <a:schemeClr val="bg1"/>
              </a:solidFill>
              <a:effectLst/>
              <a:latin typeface="Noto Sans" panose="020B0502040504020204" pitchFamily="34" charset="0"/>
            </a:endParaRPr>
          </a:p>
          <a:p>
            <a:pPr algn="r" eaLnBrk="1" hangingPunct="1">
              <a:defRPr/>
            </a:pPr>
            <a:r>
              <a:rPr lang="en-GB" altLang="en-US" b="1" dirty="0">
                <a:solidFill>
                  <a:schemeClr val="bg1"/>
                </a:solidFill>
                <a:latin typeface="Noto Sans" panose="020B0502040504020204" pitchFamily="34" charset="0"/>
              </a:rPr>
              <a:t>Derek Dunsire</a:t>
            </a:r>
            <a:r>
              <a:rPr lang="en-GB" altLang="en-US" dirty="0">
                <a:solidFill>
                  <a:schemeClr val="bg1"/>
                </a:solidFill>
                <a:latin typeface="Noto Sans" panose="020B0502040504020204" pitchFamily="34" charset="0"/>
              </a:rPr>
              <a:t>, Group Manager, Liveable Neighbourhoods &amp; Active Travel Strategy</a:t>
            </a:r>
            <a:endParaRPr lang="en-US" altLang="en-US" b="1" dirty="0">
              <a:solidFill>
                <a:schemeClr val="bg1"/>
              </a:solidFill>
              <a:effectLst>
                <a:outerShdw blurRad="38100" dist="38100" dir="2700000" algn="tl">
                  <a:srgbClr val="000000">
                    <a:alpha val="43137"/>
                  </a:srgbClr>
                </a:outerShdw>
              </a:effectLst>
              <a:latin typeface="Arial" panose="020B0604020202020204" pitchFamily="34" charset="0"/>
            </a:endParaRPr>
          </a:p>
        </p:txBody>
      </p:sp>
      <p:pic>
        <p:nvPicPr>
          <p:cNvPr id="3" name="Picture 2" descr="A green and yellow logo&#10;&#10;Description automatically generated">
            <a:extLst>
              <a:ext uri="{FF2B5EF4-FFF2-40B4-BE49-F238E27FC236}">
                <a16:creationId xmlns:a16="http://schemas.microsoft.com/office/drawing/2014/main" id="{E0DD0F00-EA1C-9769-4318-DC061751DB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0975" y="5195837"/>
            <a:ext cx="795528" cy="1304544"/>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8B376B-4B79-7E8C-CBED-B9C9327094E4}"/>
              </a:ext>
            </a:extLst>
          </p:cNvPr>
          <p:cNvSpPr/>
          <p:nvPr/>
        </p:nvSpPr>
        <p:spPr>
          <a:xfrm>
            <a:off x="3022333" y="-5366"/>
            <a:ext cx="2454442" cy="68633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DE00CBE5-84F7-73AF-68F5-B7A0B3A20C3C}"/>
              </a:ext>
            </a:extLst>
          </p:cNvPr>
          <p:cNvSpPr>
            <a:spLocks noGrp="1"/>
          </p:cNvSpPr>
          <p:nvPr>
            <p:ph type="ftr" sz="quarter" idx="11"/>
          </p:nvPr>
        </p:nvSpPr>
        <p:spPr/>
        <p:txBody>
          <a:bodyPr/>
          <a:lstStyle/>
          <a:p>
            <a:pPr>
              <a:defRPr/>
            </a:pPr>
            <a:endParaRPr lang="en-GB" dirty="0"/>
          </a:p>
        </p:txBody>
      </p:sp>
      <p:pic>
        <p:nvPicPr>
          <p:cNvPr id="5" name="Picture 4" descr="A person on a bicycle on a sidewalk&#10;&#10;Description automatically generated">
            <a:extLst>
              <a:ext uri="{FF2B5EF4-FFF2-40B4-BE49-F238E27FC236}">
                <a16:creationId xmlns:a16="http://schemas.microsoft.com/office/drawing/2014/main" id="{155529F5-7322-1829-4A93-08A6E5DE23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 y="179625"/>
            <a:ext cx="4003968" cy="2228747"/>
          </a:xfrm>
          <a:prstGeom prst="rect">
            <a:avLst/>
          </a:prstGeom>
        </p:spPr>
      </p:pic>
      <p:pic>
        <p:nvPicPr>
          <p:cNvPr id="6" name="Picture 5" descr="A group of people ride bikes down a city street&#10;&#10;Description automatically generated with low confidence">
            <a:extLst>
              <a:ext uri="{FF2B5EF4-FFF2-40B4-BE49-F238E27FC236}">
                <a16:creationId xmlns:a16="http://schemas.microsoft.com/office/drawing/2014/main" id="{A653D0A0-B072-4651-D725-D1B010E8DBD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 y="2501002"/>
            <a:ext cx="4003969" cy="2057046"/>
          </a:xfrm>
          <a:prstGeom prst="rect">
            <a:avLst/>
          </a:prstGeom>
        </p:spPr>
      </p:pic>
      <p:pic>
        <p:nvPicPr>
          <p:cNvPr id="7" name="Picture 6" descr="A group of people standing next to bicycles&#10;&#10;Description automatically generated">
            <a:extLst>
              <a:ext uri="{FF2B5EF4-FFF2-40B4-BE49-F238E27FC236}">
                <a16:creationId xmlns:a16="http://schemas.microsoft.com/office/drawing/2014/main" id="{9BC8CEFF-89F2-E042-1CA0-0DD3C4674C2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 y="4629229"/>
            <a:ext cx="4003969" cy="2228771"/>
          </a:xfrm>
          <a:prstGeom prst="rect">
            <a:avLst/>
          </a:prstGeom>
        </p:spPr>
      </p:pic>
      <p:pic>
        <p:nvPicPr>
          <p:cNvPr id="8" name="Picture 7" descr="A person riding a bicycle on a street&#10;&#10;Description automatically generated">
            <a:extLst>
              <a:ext uri="{FF2B5EF4-FFF2-40B4-BE49-F238E27FC236}">
                <a16:creationId xmlns:a16="http://schemas.microsoft.com/office/drawing/2014/main" id="{FB76AFAC-7569-383A-B0B8-1DCA8EE0A6B9}"/>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196496" y="513892"/>
            <a:ext cx="7995504" cy="6344108"/>
          </a:xfrm>
          <a:prstGeom prst="rect">
            <a:avLst/>
          </a:prstGeom>
        </p:spPr>
      </p:pic>
      <p:sp>
        <p:nvSpPr>
          <p:cNvPr id="10" name="Title 1">
            <a:extLst>
              <a:ext uri="{FF2B5EF4-FFF2-40B4-BE49-F238E27FC236}">
                <a16:creationId xmlns:a16="http://schemas.microsoft.com/office/drawing/2014/main" id="{1BA7DC48-12AE-6979-16C3-76A6FAE6AF05}"/>
              </a:ext>
            </a:extLst>
          </p:cNvPr>
          <p:cNvSpPr txBox="1">
            <a:spLocks/>
          </p:cNvSpPr>
          <p:nvPr/>
        </p:nvSpPr>
        <p:spPr>
          <a:xfrm>
            <a:off x="-9" y="-5366"/>
            <a:ext cx="12192003" cy="519258"/>
          </a:xfrm>
          <a:prstGeom prst="rect">
            <a:avLst/>
          </a:prstGeom>
          <a:solidFill>
            <a:srgbClr val="00645C"/>
          </a:solidFill>
        </p:spPr>
        <p:txBody>
          <a:bodyPr anchor="b"/>
          <a:lst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sz="2800" dirty="0">
                <a:solidFill>
                  <a:schemeClr val="bg1"/>
                </a:solidFill>
              </a:rPr>
              <a:t>	</a:t>
            </a:r>
            <a:r>
              <a:rPr lang="en-GB" sz="2400" dirty="0">
                <a:solidFill>
                  <a:schemeClr val="bg1"/>
                </a:solidFill>
              </a:rPr>
              <a:t>City Ways to City Network</a:t>
            </a:r>
            <a:endParaRPr lang="en-GB" sz="2800" dirty="0">
              <a:solidFill>
                <a:schemeClr val="bg1"/>
              </a:solidFill>
            </a:endParaRPr>
          </a:p>
        </p:txBody>
      </p:sp>
      <p:pic>
        <p:nvPicPr>
          <p:cNvPr id="3" name="Picture 2" descr="A green and yellow logo&#10;&#10;Description automatically generated">
            <a:extLst>
              <a:ext uri="{FF2B5EF4-FFF2-40B4-BE49-F238E27FC236}">
                <a16:creationId xmlns:a16="http://schemas.microsoft.com/office/drawing/2014/main" id="{32018BEC-7730-5A06-F44B-6EA190DAF37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6291" y="5234368"/>
            <a:ext cx="795528" cy="1304544"/>
          </a:xfrm>
          <a:prstGeom prst="rect">
            <a:avLst/>
          </a:prstGeom>
        </p:spPr>
      </p:pic>
      <p:sp>
        <p:nvSpPr>
          <p:cNvPr id="9" name="TextBox 8">
            <a:extLst>
              <a:ext uri="{FF2B5EF4-FFF2-40B4-BE49-F238E27FC236}">
                <a16:creationId xmlns:a16="http://schemas.microsoft.com/office/drawing/2014/main" id="{FAF76888-9451-A230-3499-4C3454D515AD}"/>
              </a:ext>
            </a:extLst>
          </p:cNvPr>
          <p:cNvSpPr txBox="1"/>
          <p:nvPr/>
        </p:nvSpPr>
        <p:spPr>
          <a:xfrm>
            <a:off x="4249554" y="6427897"/>
            <a:ext cx="1553503" cy="307777"/>
          </a:xfrm>
          <a:prstGeom prst="rect">
            <a:avLst/>
          </a:prstGeom>
          <a:noFill/>
        </p:spPr>
        <p:txBody>
          <a:bodyPr wrap="square" rtlCol="0">
            <a:spAutoFit/>
          </a:bodyPr>
          <a:lstStyle/>
          <a:p>
            <a:r>
              <a:rPr lang="en-GB" sz="1400" dirty="0"/>
              <a:t>Image: Sustrans</a:t>
            </a:r>
          </a:p>
        </p:txBody>
      </p:sp>
    </p:spTree>
    <p:extLst>
      <p:ext uri="{BB962C8B-B14F-4D97-AF65-F5344CB8AC3E}">
        <p14:creationId xmlns:p14="http://schemas.microsoft.com/office/powerpoint/2010/main" val="117566612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998F6-25C5-D302-AAF2-A38D3E0C4C2C}"/>
              </a:ext>
            </a:extLst>
          </p:cNvPr>
          <p:cNvSpPr/>
          <p:nvPr/>
        </p:nvSpPr>
        <p:spPr>
          <a:xfrm>
            <a:off x="5967663" y="536782"/>
            <a:ext cx="2454442" cy="630935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28595CA-8A6A-466A-A64A-473269C40AAC}"/>
              </a:ext>
            </a:extLst>
          </p:cNvPr>
          <p:cNvSpPr/>
          <p:nvPr/>
        </p:nvSpPr>
        <p:spPr>
          <a:xfrm>
            <a:off x="0" y="5906442"/>
            <a:ext cx="12192000" cy="9515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4" name="Picture 13" descr="A group of people standing in front of a tent&#10;&#10;Description automatically generated">
            <a:extLst>
              <a:ext uri="{FF2B5EF4-FFF2-40B4-BE49-F238E27FC236}">
                <a16:creationId xmlns:a16="http://schemas.microsoft.com/office/drawing/2014/main" id="{3AAABF05-5DFE-30A8-0D62-A51081C727C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548642"/>
            <a:ext cx="7668708" cy="6297498"/>
          </a:xfrm>
          <a:prstGeom prst="rect">
            <a:avLst/>
          </a:prstGeom>
        </p:spPr>
      </p:pic>
      <p:pic>
        <p:nvPicPr>
          <p:cNvPr id="5" name="Picture 3" descr="Map showing Glasgow City Council area. Indicative City Network routes are overlaid on the map as pink lines. The map represents the density of routes required to enable cycling to be an easy choice of transport for everyday journeys for lots of people in Glasgow. The routes are on a high number of main roads in Glasgow meaning that almost every home will be a short cycle to a City Network route. ">
            <a:extLst>
              <a:ext uri="{FF2B5EF4-FFF2-40B4-BE49-F238E27FC236}">
                <a16:creationId xmlns:a16="http://schemas.microsoft.com/office/drawing/2014/main" id="{D2EEB5C6-0FEA-AC7E-1D1A-BF99D9FBF8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13662" y="3691461"/>
            <a:ext cx="4446279" cy="31892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a:extLst>
              <a:ext uri="{FF2B5EF4-FFF2-40B4-BE49-F238E27FC236}">
                <a16:creationId xmlns:a16="http://schemas.microsoft.com/office/drawing/2014/main" id="{495395B1-7D48-AE58-5288-7657292978A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804587" y="547054"/>
            <a:ext cx="4387410" cy="3084292"/>
          </a:xfrm>
          <a:prstGeom prst="rect">
            <a:avLst/>
          </a:prstGeom>
        </p:spPr>
      </p:pic>
      <p:sp>
        <p:nvSpPr>
          <p:cNvPr id="10" name="Title 1">
            <a:extLst>
              <a:ext uri="{FF2B5EF4-FFF2-40B4-BE49-F238E27FC236}">
                <a16:creationId xmlns:a16="http://schemas.microsoft.com/office/drawing/2014/main" id="{6EE8F152-0E05-9774-606C-DC84064D7451}"/>
              </a:ext>
            </a:extLst>
          </p:cNvPr>
          <p:cNvSpPr txBox="1">
            <a:spLocks/>
          </p:cNvSpPr>
          <p:nvPr/>
        </p:nvSpPr>
        <p:spPr>
          <a:xfrm>
            <a:off x="-2" y="1"/>
            <a:ext cx="12191999" cy="548640"/>
          </a:xfrm>
          <a:prstGeom prst="rect">
            <a:avLst/>
          </a:prstGeom>
          <a:solidFill>
            <a:srgbClr val="00645C"/>
          </a:solidFill>
        </p:spPr>
        <p:txBody>
          <a:bodyPr anchor="b"/>
          <a:lst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sz="2800" dirty="0">
                <a:solidFill>
                  <a:schemeClr val="bg1"/>
                </a:solidFill>
              </a:rPr>
              <a:t>	</a:t>
            </a:r>
            <a:r>
              <a:rPr lang="en-GB" sz="2400" dirty="0">
                <a:solidFill>
                  <a:schemeClr val="bg1"/>
                </a:solidFill>
              </a:rPr>
              <a:t>City Network: Inner North + South public engagement</a:t>
            </a:r>
            <a:endParaRPr lang="en-GB" sz="2800" dirty="0">
              <a:solidFill>
                <a:schemeClr val="bg1"/>
              </a:solidFill>
            </a:endParaRPr>
          </a:p>
        </p:txBody>
      </p:sp>
      <p:pic>
        <p:nvPicPr>
          <p:cNvPr id="3" name="Picture 2" descr="A green and yellow logo&#10;&#10;Description automatically generated">
            <a:extLst>
              <a:ext uri="{FF2B5EF4-FFF2-40B4-BE49-F238E27FC236}">
                <a16:creationId xmlns:a16="http://schemas.microsoft.com/office/drawing/2014/main" id="{773A120D-4109-08B5-E664-0CB6FC5BC0A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201998" y="5286108"/>
            <a:ext cx="795528" cy="1304544"/>
          </a:xfrm>
          <a:prstGeom prst="rect">
            <a:avLst/>
          </a:prstGeom>
        </p:spPr>
      </p:pic>
    </p:spTree>
    <p:extLst>
      <p:ext uri="{BB962C8B-B14F-4D97-AF65-F5344CB8AC3E}">
        <p14:creationId xmlns:p14="http://schemas.microsoft.com/office/powerpoint/2010/main" val="283871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ridge over a river&#10;&#10;Description automatically generated">
            <a:extLst>
              <a:ext uri="{FF2B5EF4-FFF2-40B4-BE49-F238E27FC236}">
                <a16:creationId xmlns:a16="http://schemas.microsoft.com/office/drawing/2014/main" id="{B3AA279C-9F9B-BA95-301E-FE1B293CCFE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 y="0"/>
            <a:ext cx="12192001" cy="4015056"/>
          </a:xfrm>
          <a:prstGeom prst="rect">
            <a:avLst/>
          </a:prstGeom>
          <a:noFill/>
        </p:spPr>
      </p:pic>
      <p:pic>
        <p:nvPicPr>
          <p:cNvPr id="7" name="Picture 4">
            <a:extLst>
              <a:ext uri="{FF2B5EF4-FFF2-40B4-BE49-F238E27FC236}">
                <a16:creationId xmlns:a16="http://schemas.microsoft.com/office/drawing/2014/main" id="{511BE7AE-C7D6-4D2D-B2A9-A98411DE824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 y="4093351"/>
            <a:ext cx="7901737" cy="27646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high angle view of a building&#10;&#10;Description automatically generated with low confidence">
            <a:extLst>
              <a:ext uri="{FF2B5EF4-FFF2-40B4-BE49-F238E27FC236}">
                <a16:creationId xmlns:a16="http://schemas.microsoft.com/office/drawing/2014/main" id="{BAD825A4-FE90-4DF6-B089-F7244E90FAE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07318" y="4085658"/>
            <a:ext cx="4184681" cy="2764649"/>
          </a:xfrm>
          <a:prstGeom prst="rect">
            <a:avLst/>
          </a:prstGeom>
          <a:noFill/>
        </p:spPr>
      </p:pic>
      <p:sp>
        <p:nvSpPr>
          <p:cNvPr id="8" name="Title 1">
            <a:extLst>
              <a:ext uri="{FF2B5EF4-FFF2-40B4-BE49-F238E27FC236}">
                <a16:creationId xmlns:a16="http://schemas.microsoft.com/office/drawing/2014/main" id="{40AFEF45-8568-7F09-6244-626E61609102}"/>
              </a:ext>
            </a:extLst>
          </p:cNvPr>
          <p:cNvSpPr txBox="1">
            <a:spLocks/>
          </p:cNvSpPr>
          <p:nvPr/>
        </p:nvSpPr>
        <p:spPr>
          <a:xfrm>
            <a:off x="-2" y="1"/>
            <a:ext cx="12191999" cy="548640"/>
          </a:xfrm>
          <a:prstGeom prst="rect">
            <a:avLst/>
          </a:prstGeom>
          <a:solidFill>
            <a:srgbClr val="00645C"/>
          </a:solidFill>
        </p:spPr>
        <p:txBody>
          <a:bodyPr anchor="b"/>
          <a:lst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sz="2800" dirty="0">
                <a:solidFill>
                  <a:schemeClr val="bg1"/>
                </a:solidFill>
              </a:rPr>
              <a:t>	</a:t>
            </a:r>
            <a:r>
              <a:rPr lang="en-GB" sz="2400" dirty="0">
                <a:solidFill>
                  <a:schemeClr val="bg1"/>
                </a:solidFill>
              </a:rPr>
              <a:t>Community Connections</a:t>
            </a:r>
            <a:endParaRPr lang="en-GB" sz="2800" dirty="0">
              <a:solidFill>
                <a:schemeClr val="bg1"/>
              </a:solidFill>
            </a:endParaRPr>
          </a:p>
        </p:txBody>
      </p:sp>
      <p:pic>
        <p:nvPicPr>
          <p:cNvPr id="6" name="Picture 5" descr="A green and yellow logo&#10;&#10;Description automatically generated">
            <a:extLst>
              <a:ext uri="{FF2B5EF4-FFF2-40B4-BE49-F238E27FC236}">
                <a16:creationId xmlns:a16="http://schemas.microsoft.com/office/drawing/2014/main" id="{53B47099-BB84-5A39-38E9-04BA9BF8563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207785" y="5317371"/>
            <a:ext cx="795528" cy="1304544"/>
          </a:xfrm>
          <a:prstGeom prst="rect">
            <a:avLst/>
          </a:prstGeom>
        </p:spPr>
      </p:pic>
    </p:spTree>
    <p:extLst>
      <p:ext uri="{BB962C8B-B14F-4D97-AF65-F5344CB8AC3E}">
        <p14:creationId xmlns:p14="http://schemas.microsoft.com/office/powerpoint/2010/main" val="114139720"/>
      </p:ext>
    </p:extLst>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eae3c9d-d3b7-44be-8a46-d60c11f52b85" xsi:nil="true"/>
    <lcf76f155ced4ddcb4097134ff3c332f xmlns="e95a24d1-8203-4c56-b298-f21b08dd05e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134E218EB90E45B14E3FAA8FCBBE78" ma:contentTypeVersion="15" ma:contentTypeDescription="Create a new document." ma:contentTypeScope="" ma:versionID="8b99ba0683b2f9c197ae60fa84678100">
  <xsd:schema xmlns:xsd="http://www.w3.org/2001/XMLSchema" xmlns:xs="http://www.w3.org/2001/XMLSchema" xmlns:p="http://schemas.microsoft.com/office/2006/metadata/properties" xmlns:ns2="e95a24d1-8203-4c56-b298-f21b08dd05e6" xmlns:ns3="0f72ee42-ff35-41dc-81eb-308680def7b2" xmlns:ns4="4eae3c9d-d3b7-44be-8a46-d60c11f52b85" targetNamespace="http://schemas.microsoft.com/office/2006/metadata/properties" ma:root="true" ma:fieldsID="169892f7a058ef9b2534bf76e74624fd" ns2:_="" ns3:_="" ns4:_="">
    <xsd:import namespace="e95a24d1-8203-4c56-b298-f21b08dd05e6"/>
    <xsd:import namespace="0f72ee42-ff35-41dc-81eb-308680def7b2"/>
    <xsd:import namespace="4eae3c9d-d3b7-44be-8a46-d60c11f52b8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5a24d1-8203-4c56-b298-f21b08dd05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c5786fa-5b08-406d-90e1-5a68634725d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72ee42-ff35-41dc-81eb-308680def7b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e3c9d-d3b7-44be-8a46-d60c11f52b8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95E1691-3333-409E-A58A-1BD3E73A8703}" ma:internalName="TaxCatchAll" ma:showField="CatchAllData" ma:web="{0f72ee42-ff35-41dc-81eb-308680def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Props1.xml><?xml version="1.0" encoding="utf-8"?>
<ds:datastoreItem xmlns:ds="http://schemas.openxmlformats.org/officeDocument/2006/customXml" ds:itemID="{49D5396D-7ABE-47B9-91C8-E94215B68E74}">
  <ds:schemaRefs>
    <ds:schemaRef ds:uri="http://schemas.microsoft.com/sharepoint/v3/contenttype/forms"/>
  </ds:schemaRefs>
</ds:datastoreItem>
</file>

<file path=customXml/itemProps2.xml><?xml version="1.0" encoding="utf-8"?>
<ds:datastoreItem xmlns:ds="http://schemas.openxmlformats.org/officeDocument/2006/customXml" ds:itemID="{2B153EAC-ECA5-4623-8CFA-36B02E9F1CBE}">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fb33d32a-ac8c-46f6-914c-83cfe70348b1"/>
    <ds:schemaRef ds:uri="a99e3cdb-8fec-4a97-9830-fd7dbdb1267c"/>
    <ds:schemaRef ds:uri="http://purl.org/dc/dcmitype/"/>
  </ds:schemaRefs>
</ds:datastoreItem>
</file>

<file path=customXml/itemProps3.xml><?xml version="1.0" encoding="utf-8"?>
<ds:datastoreItem xmlns:ds="http://schemas.openxmlformats.org/officeDocument/2006/customXml" ds:itemID="{B39B9FCF-C1A5-45CC-A6EE-F350B7FDAE88}"/>
</file>

<file path=customXml/itemProps4.xml><?xml version="1.0" encoding="utf-8"?>
<ds:datastoreItem xmlns:ds="http://schemas.openxmlformats.org/officeDocument/2006/customXml" ds:itemID="{277F0824-03FB-4704-AE52-CFA540C7F80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9815</TotalTime>
  <Words>50</Words>
  <Application>Microsoft Office PowerPoint</Application>
  <PresentationFormat>Widescreen</PresentationFormat>
  <Paragraphs>13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Noto Sans</vt:lpstr>
      <vt:lpstr>poppins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[OFFICIAL]</cp:keywords>
  <cp:lastModifiedBy>Boyd, Jan (NRS)</cp:lastModifiedBy>
  <cp:revision>142</cp:revision>
  <dcterms:created xsi:type="dcterms:W3CDTF">2020-01-22T14:28:47Z</dcterms:created>
  <dcterms:modified xsi:type="dcterms:W3CDTF">2024-11-11T10:14:18Z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19be3cc7-6681-4594-a9f4-4c885f72e51a</vt:lpwstr>
  </property>
  <property fmtid="{D5CDD505-2E9C-101B-9397-08002B2CF9AE}" pid="3" name="bjSaver">
    <vt:lpwstr>IWwPqiWRp0WFjIORDcRrbwRl4aI6UU4P</vt:lpwstr>
  </property>
  <property fmtid="{D5CDD505-2E9C-101B-9397-08002B2CF9AE}" pid="4" name="bjDocumentSecurityLabel">
    <vt:lpwstr>OFFICIAL</vt:lpwstr>
  </property>
  <property fmtid="{D5CDD505-2E9C-101B-9397-08002B2CF9AE}" pid="5" name="gcc-meta-protectivemarking">
    <vt:lpwstr>[OFFICIAL]</vt:lpwstr>
  </property>
  <property fmtid="{D5CDD505-2E9C-101B-9397-08002B2CF9AE}" pid="6"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7" name="bjDocumentLabelXML-0">
    <vt:lpwstr>ames.com/2008/01/sie/internal/label"&gt;&lt;element uid="971a7eb4-36b4-4e7d-b804-a07772b8e228" value="" /&gt;&lt;element uid="e3747532-42d1-43b9-8ba8-1bf45779edd5" value="" /&gt;&lt;/sisl&gt;</vt:lpwstr>
  </property>
  <property fmtid="{D5CDD505-2E9C-101B-9397-08002B2CF9AE}" pid="8" name="ContentTypeId">
    <vt:lpwstr>0x010100D3134E218EB90E45B14E3FAA8FCBBE78</vt:lpwstr>
  </property>
</Properties>
</file>