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Proxima Nova"/>
      <p:regular r:id="rId30"/>
      <p:bold r:id="rId31"/>
      <p:italic r:id="rId32"/>
      <p:boldItalic r:id="rId33"/>
    </p:embeddedFont>
    <p:embeddedFont>
      <p:font typeface="Roboto"/>
      <p:regular r:id="rId34"/>
      <p:bold r:id="rId35"/>
      <p:italic r:id="rId36"/>
      <p:boldItalic r:id="rId37"/>
    </p:embeddedFont>
    <p:embeddedFont>
      <p:font typeface="Fira Sans"/>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FiraSans-italic.fntdata"/><Relationship Id="rId20" Type="http://schemas.openxmlformats.org/officeDocument/2006/relationships/slide" Target="slides/slide15.xml"/><Relationship Id="rId41" Type="http://schemas.openxmlformats.org/officeDocument/2006/relationships/font" Target="fonts/FiraSans-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bold.fntdata"/><Relationship Id="rId30" Type="http://schemas.openxmlformats.org/officeDocument/2006/relationships/font" Target="fonts/ProximaNova-regular.fntdata"/><Relationship Id="rId11" Type="http://schemas.openxmlformats.org/officeDocument/2006/relationships/slide" Target="slides/slide6.xml"/><Relationship Id="rId33" Type="http://schemas.openxmlformats.org/officeDocument/2006/relationships/font" Target="fonts/ProximaNova-boldItalic.fntdata"/><Relationship Id="rId10" Type="http://schemas.openxmlformats.org/officeDocument/2006/relationships/slide" Target="slides/slide5.xml"/><Relationship Id="rId32" Type="http://schemas.openxmlformats.org/officeDocument/2006/relationships/font" Target="fonts/ProximaNova-italic.fntdata"/><Relationship Id="rId13" Type="http://schemas.openxmlformats.org/officeDocument/2006/relationships/slide" Target="slides/slide8.xml"/><Relationship Id="rId35" Type="http://schemas.openxmlformats.org/officeDocument/2006/relationships/font" Target="fonts/Roboto-bold.fntdata"/><Relationship Id="rId12" Type="http://schemas.openxmlformats.org/officeDocument/2006/relationships/slide" Target="slides/slide7.xml"/><Relationship Id="rId34" Type="http://schemas.openxmlformats.org/officeDocument/2006/relationships/font" Target="fonts/Roboto-regular.fntdata"/><Relationship Id="rId15" Type="http://schemas.openxmlformats.org/officeDocument/2006/relationships/slide" Target="slides/slide10.xml"/><Relationship Id="rId37" Type="http://schemas.openxmlformats.org/officeDocument/2006/relationships/font" Target="fonts/Roboto-boldItalic.fntdata"/><Relationship Id="rId14" Type="http://schemas.openxmlformats.org/officeDocument/2006/relationships/slide" Target="slides/slide9.xml"/><Relationship Id="rId36" Type="http://schemas.openxmlformats.org/officeDocument/2006/relationships/font" Target="fonts/Roboto-italic.fntdata"/><Relationship Id="rId17" Type="http://schemas.openxmlformats.org/officeDocument/2006/relationships/slide" Target="slides/slide12.xml"/><Relationship Id="rId39" Type="http://schemas.openxmlformats.org/officeDocument/2006/relationships/font" Target="fonts/FiraSans-bold.fntdata"/><Relationship Id="rId16" Type="http://schemas.openxmlformats.org/officeDocument/2006/relationships/slide" Target="slides/slide11.xml"/><Relationship Id="rId38" Type="http://schemas.openxmlformats.org/officeDocument/2006/relationships/font" Target="fonts/FiraSans-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88fa52178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88fa52178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55489ae1c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55489ae1c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3 - develop a financial model</a:t>
            </a:r>
            <a:endParaRPr/>
          </a:p>
          <a:p>
            <a:pPr indent="-298450" lvl="0" marL="457200" rtl="0" algn="l">
              <a:spcBef>
                <a:spcPts val="0"/>
              </a:spcBef>
              <a:spcAft>
                <a:spcPts val="0"/>
              </a:spcAft>
              <a:buSzPts val="1100"/>
              <a:buChar char="-"/>
            </a:pPr>
            <a:r>
              <a:rPr lang="en"/>
              <a:t>This includes e</a:t>
            </a:r>
            <a:r>
              <a:rPr lang="en"/>
              <a:t>stimating capital costs: meters? Install new signage? Control center?</a:t>
            </a:r>
            <a:endParaRPr/>
          </a:p>
          <a:p>
            <a:pPr indent="-298450" lvl="0" marL="457200" rtl="0" algn="l">
              <a:spcBef>
                <a:spcPts val="0"/>
              </a:spcBef>
              <a:spcAft>
                <a:spcPts val="0"/>
              </a:spcAft>
              <a:buSzPts val="1100"/>
              <a:buChar char="-"/>
            </a:pPr>
            <a:r>
              <a:rPr lang="en"/>
              <a:t>Operating costs: staffing for enforcement and control center, </a:t>
            </a:r>
            <a:r>
              <a:rPr lang="en"/>
              <a:t>marketing</a:t>
            </a:r>
            <a:r>
              <a:rPr lang="en"/>
              <a:t> and educational programs</a:t>
            </a:r>
            <a:endParaRPr/>
          </a:p>
          <a:p>
            <a:pPr indent="-298450" lvl="0" marL="457200" rtl="0" algn="l">
              <a:spcBef>
                <a:spcPts val="0"/>
              </a:spcBef>
              <a:spcAft>
                <a:spcPts val="0"/>
              </a:spcAft>
              <a:buSzPts val="1100"/>
              <a:buChar char="-"/>
            </a:pPr>
            <a:r>
              <a:rPr lang="en"/>
              <a:t>And the financial model will also include estimation of revenues</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55489ae1c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155489ae1c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 priced parking program can generate significant revenues beyond what it costs to operate the program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Surplus revenue should be allocated to a fund used exclusively for sustainable transport and related public space improvement projects.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55489ae1c4_0_4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155489ae1c4_0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Proxima Nova"/>
                <a:ea typeface="Proxima Nova"/>
                <a:cs typeface="Proxima Nova"/>
                <a:sym typeface="Proxima Nova"/>
              </a:rPr>
              <a:t>In Moscow, </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Parking r</a:t>
            </a:r>
            <a:r>
              <a:rPr lang="en">
                <a:solidFill>
                  <a:schemeClr val="dk1"/>
                </a:solidFill>
                <a:latin typeface="Proxima Nova"/>
                <a:ea typeface="Proxima Nova"/>
                <a:cs typeface="Proxima Nova"/>
                <a:sym typeface="Proxima Nova"/>
              </a:rPr>
              <a:t>evenue is reinvested at the district level</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Each district has an executive body that decides which projects receive funding, referencing local plans, and working with elected district representatives</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Parking revenues have been used to improve and maintain parks, and other public spaces; improve access for people with limited mobility; and improve and maintain streetscapes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155489ae1c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155489ae1c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Next you want to think about d</a:t>
            </a:r>
            <a:r>
              <a:rPr lang="en"/>
              <a:t>eveloping an outreach plan. THis communicates the vision of the parking program and the new parking rules with the public.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Outreach and engagement needs to happen before, during and after the parking program is implemented.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There are three key pieces of an outreach plan - </a:t>
            </a:r>
            <a:endParaRPr>
              <a:solidFill>
                <a:schemeClr val="dk1"/>
              </a:solidFill>
            </a:endParaRPr>
          </a:p>
          <a:p>
            <a:pPr indent="-298450" lvl="0" marL="457200" rtl="0" algn="l">
              <a:spcBef>
                <a:spcPts val="0"/>
              </a:spcBef>
              <a:spcAft>
                <a:spcPts val="0"/>
              </a:spcAft>
              <a:buSzPts val="1100"/>
              <a:buChar char="-"/>
            </a:pPr>
            <a:r>
              <a:rPr lang="en"/>
              <a:t>Community engagement - Use focus groups and other engagement strategies to involve local stakeholders in the process of conceptualizing and planning the system</a:t>
            </a:r>
            <a:endParaRPr/>
          </a:p>
          <a:p>
            <a:pPr indent="-298450" lvl="0" marL="457200" rtl="0" algn="l">
              <a:spcBef>
                <a:spcPts val="0"/>
              </a:spcBef>
              <a:spcAft>
                <a:spcPts val="0"/>
              </a:spcAft>
              <a:buSzPts val="1100"/>
              <a:buChar char="-"/>
            </a:pPr>
            <a:r>
              <a:rPr lang="en"/>
              <a:t>Education - making sure the public understands new parking rules </a:t>
            </a:r>
            <a:endParaRPr/>
          </a:p>
          <a:p>
            <a:pPr indent="-298450" lvl="0" marL="457200" rtl="0" algn="l">
              <a:spcBef>
                <a:spcPts val="0"/>
              </a:spcBef>
              <a:spcAft>
                <a:spcPts val="0"/>
              </a:spcAft>
              <a:buSzPts val="1100"/>
              <a:buChar char="-"/>
            </a:pPr>
            <a:r>
              <a:rPr lang="en"/>
              <a:t>Marketing and branding - aligning the parking system with a broader vision and promoting parking reform as a way to achieve city goals around </a:t>
            </a:r>
            <a:r>
              <a:rPr lang="en"/>
              <a:t>livability</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55489ae1c4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55489ae1c4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good example of the power of branding is in Mexico City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Mexico City’s ecoParq program was developed in 2011 and 2012, it purposefully used green branding and “eco” in the name to communicate to the public that it is part of a larger environmental initiative to improve air quality. </a:t>
            </a:r>
            <a:endParaRPr/>
          </a:p>
          <a:p>
            <a:pPr indent="-298450" lvl="0" marL="457200" rtl="0" algn="l">
              <a:spcBef>
                <a:spcPts val="0"/>
              </a:spcBef>
              <a:spcAft>
                <a:spcPts val="0"/>
              </a:spcAft>
              <a:buSzPts val="1100"/>
              <a:buChar char="-"/>
            </a:pPr>
            <a:r>
              <a:rPr lang="en"/>
              <a:t>Ecoparq also had an outreach plan that included sending flyers to notify residents of parking changes in their neighborhood, distributing informational kits in public places, and launching a website.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55489ae1c4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55489ae1c4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Develop a parking enforcement plan that anticipates and addresses enforcement challenges. This includes designating an appropriate number of enforcement agents, technological or physical solutions to support enforcement, as well as penalties or other means of encouraging compliance with the new parking system.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55489ae1c4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55489ae1c4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An important part of the enforcement plan is establishing the city’s ability to issue penalties for illegally parked vehicles. Violations should be categorized as part of a hierarchy, where the most severe violations carry the highest penalties.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Penalties, and parking fines in particular, should be set high enough to be a deterrent, or in other words to encourage compliance, but should not be set so high that drivers feel the system is set up to take advantage of them. payment plans or other mechanisms to relieve disproportionate economic burden from parking fines on low-income drivers can also help to build trust and compliance with the system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55489ae1c4_0_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55489ae1c4_0_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penalties, aside from fines, which can support enforcement by </a:t>
            </a:r>
            <a:r>
              <a:rPr lang="en"/>
              <a:t>deterring</a:t>
            </a:r>
            <a:r>
              <a:rPr lang="en"/>
              <a:t> </a:t>
            </a:r>
            <a:r>
              <a:rPr lang="en"/>
              <a:t>parking</a:t>
            </a:r>
            <a:r>
              <a:rPr lang="en"/>
              <a:t> violations are wheel clamping and towing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Physical barriers like bollards, high curbs, or other obstacles can also support enforcement by physically preventing vehicles from accessing spaces where they should not be parking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55489ae1c4_0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55489ae1c4_0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a:t>
            </a:r>
            <a:r>
              <a:rPr lang="en">
                <a:solidFill>
                  <a:schemeClr val="dk1"/>
                </a:solidFill>
              </a:rPr>
              <a:t>echnological solutions not only help to support enforcement, but they can reduce corruption, and allow for easy and transparent data collection on things like parking infractions, payments, occupancy rates, and parking behavior.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Technological solutions can also improve payment compliance by allowing enforcement agents to be more efficient and responsive to parking violations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But these can pose additional costs which need to be considered</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55489ae1c4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55489ae1c4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Proxima Nova"/>
                <a:ea typeface="Proxima Nova"/>
                <a:cs typeface="Proxima Nova"/>
                <a:sym typeface="Proxima Nova"/>
              </a:rPr>
              <a:t>In </a:t>
            </a:r>
            <a:r>
              <a:rPr lang="en">
                <a:solidFill>
                  <a:schemeClr val="dk1"/>
                </a:solidFill>
                <a:latin typeface="Proxima Nova"/>
                <a:ea typeface="Proxima Nova"/>
                <a:cs typeface="Proxima Nova"/>
                <a:sym typeface="Proxima Nova"/>
              </a:rPr>
              <a:t>Chennai, one of the major goals for the city’s updated smart parking system was to address corruption observed under the city's previous parking system. </a:t>
            </a:r>
            <a:endParaRPr>
              <a:solidFill>
                <a:schemeClr val="dk1"/>
              </a:solidFill>
              <a:latin typeface="Proxima Nova"/>
              <a:ea typeface="Proxima Nova"/>
              <a:cs typeface="Proxima Nova"/>
              <a:sym typeface="Proxima Nova"/>
            </a:endParaRPr>
          </a:p>
          <a:p>
            <a:pPr indent="0" lvl="0" marL="0" rtl="0" algn="l">
              <a:lnSpc>
                <a:spcPct val="115000"/>
              </a:lnSpc>
              <a:spcBef>
                <a:spcPts val="0"/>
              </a:spcBef>
              <a:spcAft>
                <a:spcPts val="0"/>
              </a:spcAft>
              <a:buNone/>
            </a:pPr>
            <a:r>
              <a:rPr lang="en">
                <a:solidFill>
                  <a:schemeClr val="dk1"/>
                </a:solidFill>
                <a:latin typeface="Proxima Nova"/>
                <a:ea typeface="Proxima Nova"/>
                <a:cs typeface="Proxima Nova"/>
                <a:sym typeface="Proxima Nova"/>
              </a:rPr>
              <a:t>The new system in </a:t>
            </a:r>
            <a:r>
              <a:rPr lang="en">
                <a:solidFill>
                  <a:schemeClr val="dk1"/>
                </a:solidFill>
                <a:latin typeface="Proxima Nova"/>
                <a:ea typeface="Proxima Nova"/>
                <a:cs typeface="Proxima Nova"/>
                <a:sym typeface="Proxima Nova"/>
              </a:rPr>
              <a:t>Chennai does not use on-street parking meters or pay stations. </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parking operator handles enforcement using two mobile applications: one for users to pay for parking, and one for enforcement agents to conduct enforcement and collect parking fees. If someone parking does not have a smartphone, enforcement agents can collect cash from them and record the transaction in their app. </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The back end of the applications is integrated with a Smart Parking Control Center, which provides revenue collection details in real time which is accessible to local authorities. A camera-based system also helps enforcement agents track which on-street spaces are occupied or vacant. </a:t>
            </a:r>
            <a:endParaRPr>
              <a:solidFill>
                <a:schemeClr val="dk1"/>
              </a:solidFill>
              <a:latin typeface="Proxima Nova"/>
              <a:ea typeface="Proxima Nova"/>
              <a:cs typeface="Proxima Nova"/>
              <a:sym typeface="Proxima Nova"/>
            </a:endParaRPr>
          </a:p>
          <a:p>
            <a:pPr indent="-298450" lvl="0" marL="457200" rtl="0" algn="l">
              <a:lnSpc>
                <a:spcPct val="115000"/>
              </a:lnSpc>
              <a:spcBef>
                <a:spcPts val="0"/>
              </a:spcBef>
              <a:spcAft>
                <a:spcPts val="0"/>
              </a:spcAft>
              <a:buClr>
                <a:schemeClr val="dk1"/>
              </a:buClr>
              <a:buSzPts val="1100"/>
              <a:buFont typeface="Proxima Nova"/>
              <a:buChar char="-"/>
            </a:pPr>
            <a:r>
              <a:rPr lang="en">
                <a:solidFill>
                  <a:schemeClr val="dk1"/>
                </a:solidFill>
                <a:latin typeface="Proxima Nova"/>
                <a:ea typeface="Proxima Nova"/>
                <a:cs typeface="Proxima Nova"/>
                <a:sym typeface="Proxima Nova"/>
              </a:rPr>
              <a:t>Fare collection and penalties are separated: enforcement agents alert the police if wheel clamping or issuing a ticket to someone who has violated the parking rules</a:t>
            </a:r>
            <a:endParaRPr>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55489ae1c4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55489ae1c4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55489ae1c4_0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55489ae1c4_0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Define indicators that will be used to evaluate impacts of the parking program and progress toward broader public goals. </a:t>
            </a:r>
            <a:endParaRPr/>
          </a:p>
          <a:p>
            <a:pPr indent="0" lvl="0" marL="0" rtl="0" algn="l">
              <a:spcBef>
                <a:spcPts val="0"/>
              </a:spcBef>
              <a:spcAft>
                <a:spcPts val="0"/>
              </a:spcAft>
              <a:buNone/>
            </a:pPr>
            <a:r>
              <a:rPr lang="en"/>
              <a:t>Opportunity to evaluate capacity  - does it make sense to continue with the same operating structure, has the financial model changed, maybe there is funding </a:t>
            </a:r>
            <a:r>
              <a:rPr lang="en"/>
              <a:t>available</a:t>
            </a:r>
            <a:r>
              <a:rPr lang="en"/>
              <a:t> to implement additional technological solutions to supplement enforcement</a:t>
            </a:r>
            <a:endParaRPr/>
          </a:p>
          <a:p>
            <a:pPr indent="0" lvl="0" marL="0" rtl="0" algn="l">
              <a:spcBef>
                <a:spcPts val="0"/>
              </a:spcBef>
              <a:spcAft>
                <a:spcPts val="0"/>
              </a:spcAft>
              <a:buNone/>
            </a:pPr>
            <a:r>
              <a:rPr lang="en"/>
              <a:t>Conducting this evaluation can inform adjustments to the program so that it can grow and improve year to year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55489ae1c4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55489ae1c4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Three main types of parking data and these help to build a comprehensive picture of parking needs and effective management: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It’s really important to understand that </a:t>
            </a:r>
            <a:r>
              <a:rPr lang="en"/>
              <a:t>parking data has to be collected and analyzed on a hyper-local scale, not aggregated for the whole city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Inventory data is typically collected at the outset, and then occasionally thereafter. Occupancy data needs to be collected frequently to understand demand and potentially adjust rates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Collecting behavior data is important because it can show how the parking program is altering mobility decision-making at the individual level and to what extent the program is contributing to established citywide goals. Having this data on hand can help cities make more informed decisions for parking management, and it also provides important evidence to advocate for successful measures to be continued and less successful ones to be adjusted. </a:t>
            </a:r>
            <a:endParaRPr/>
          </a:p>
          <a:p>
            <a:pPr indent="-298450" lvl="0" marL="457200" rtl="0" algn="l">
              <a:spcBef>
                <a:spcPts val="0"/>
              </a:spcBef>
              <a:spcAft>
                <a:spcPts val="0"/>
              </a:spcAft>
              <a:buSzPts val="1100"/>
              <a:buChar char="-"/>
            </a:pPr>
            <a:r>
              <a:rPr lang="en"/>
              <a:t>Collecting behavior data also requires a more sophisticated technology system compared to collecting inventory and occupancy data. </a:t>
            </a:r>
            <a:endParaRPr/>
          </a:p>
          <a:p>
            <a:pPr indent="-298450" lvl="0" marL="457200" rtl="0" algn="l">
              <a:spcBef>
                <a:spcPts val="0"/>
              </a:spcBef>
              <a:spcAft>
                <a:spcPts val="0"/>
              </a:spcAft>
              <a:buSzPts val="1100"/>
              <a:buChar char="-"/>
            </a:pPr>
            <a:r>
              <a:rPr lang="en"/>
              <a:t>Some of this might need to be collected by or in collaboration with a private parking operator and shared with the city.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55489ae1c4_0_4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55489ae1c4_0_4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are two key levels at which </a:t>
            </a:r>
            <a:r>
              <a:rPr lang="en"/>
              <a:t>evaluation</a:t>
            </a:r>
            <a:r>
              <a:rPr lang="en"/>
              <a:t> needs to happen, the first is evaluation of the parking operator.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evaluation is typically a review of the performance metrics built into the operating contract, and may trigger bonuses for the operator if certain standards are met or exceeded. On the flip side, i</a:t>
            </a:r>
            <a:r>
              <a:rPr lang="en">
                <a:solidFill>
                  <a:schemeClr val="dk1"/>
                </a:solidFill>
              </a:rPr>
              <a:t>f operations are consistently not meeting these standards, then the contract could be nullified.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55489ae1c4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55489ae1c4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second level of evaluation happens at the system level. This includes reviewing operations but goes beyond that to evaluate other areas like payment, enforcement, and the financial model - </a:t>
            </a:r>
            <a:r>
              <a:rPr lang="en">
                <a:solidFill>
                  <a:schemeClr val="dk1"/>
                </a:solidFill>
              </a:rPr>
              <a:t>f</a:t>
            </a:r>
            <a:r>
              <a:rPr lang="en">
                <a:solidFill>
                  <a:schemeClr val="dk1"/>
                </a:solidFill>
              </a:rPr>
              <a:t>inancial indicators in particular will be important to demonstrate the long-term financial health of the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type of evaluation should happen </a:t>
            </a:r>
            <a:r>
              <a:rPr lang="en"/>
              <a:t>annually and the results should be made publicly available </a:t>
            </a:r>
            <a:endParaRPr/>
          </a:p>
          <a:p>
            <a:pPr indent="-298450" lvl="0" marL="457200" rtl="0" algn="l">
              <a:spcBef>
                <a:spcPts val="0"/>
              </a:spcBef>
              <a:spcAft>
                <a:spcPts val="0"/>
              </a:spcAft>
              <a:buSzPts val="1100"/>
              <a:buChar char="-"/>
            </a:pPr>
            <a:r>
              <a:rPr lang="en"/>
              <a:t>This helps minimize suspicions about things like misuse of revenues and increase public confidence in the system. </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55489ae1c4_0_4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55489ae1c4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Many cities and countries have been experiencing r</a:t>
            </a:r>
            <a:r>
              <a:rPr lang="en"/>
              <a:t>apid motorization in recent decades</a:t>
            </a:r>
            <a:endParaRPr/>
          </a:p>
          <a:p>
            <a:pPr indent="-298450" lvl="0" marL="457200" rtl="0" algn="l">
              <a:spcBef>
                <a:spcPts val="0"/>
              </a:spcBef>
              <a:spcAft>
                <a:spcPts val="0"/>
              </a:spcAft>
              <a:buSzPts val="1100"/>
              <a:buChar char="-"/>
            </a:pPr>
            <a:r>
              <a:rPr lang="en"/>
              <a:t>More driving means more air and noise pollution, traffic-related injuries and deaths, and inequity. </a:t>
            </a:r>
            <a:endParaRPr/>
          </a:p>
          <a:p>
            <a:pPr indent="-298450" lvl="0" marL="457200" rtl="0" algn="l">
              <a:spcBef>
                <a:spcPts val="0"/>
              </a:spcBef>
              <a:spcAft>
                <a:spcPts val="0"/>
              </a:spcAft>
              <a:buSzPts val="1100"/>
              <a:buChar char="-"/>
            </a:pPr>
            <a:r>
              <a:rPr lang="en"/>
              <a:t>More driving means more demand for storing vehicles in precious public space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Managing parking is a powerful tool to ensure more equitable use of public space </a:t>
            </a:r>
            <a:endParaRPr/>
          </a:p>
          <a:p>
            <a:pPr indent="-298450" lvl="0" marL="457200" rtl="0" algn="l">
              <a:spcBef>
                <a:spcPts val="0"/>
              </a:spcBef>
              <a:spcAft>
                <a:spcPts val="0"/>
              </a:spcAft>
              <a:buSzPts val="1100"/>
              <a:buChar char="-"/>
            </a:pPr>
            <a:r>
              <a:rPr lang="en"/>
              <a:t>Equitable use of public space means that high-volume, low-emitting, affordable modes get priority - transit, cycling, walking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other important contextual element here is how the COVID-19 pandemic highlighted the need for more and better spaces for walking and cycling, and gathering outdoors</a:t>
            </a:r>
            <a:endParaRPr/>
          </a:p>
          <a:p>
            <a:pPr indent="-298450" lvl="0" marL="457200" rtl="0" algn="l">
              <a:spcBef>
                <a:spcPts val="0"/>
              </a:spcBef>
              <a:spcAft>
                <a:spcPts val="0"/>
              </a:spcAft>
              <a:buSzPts val="1100"/>
              <a:buChar char="-"/>
            </a:pPr>
            <a:r>
              <a:rPr lang="en"/>
              <a:t>Saw what was possible when space is reallocated in ways that work for more people: outdoor dining spaces, expanded sidewalks, temporary cycle lanes. </a:t>
            </a:r>
            <a:endParaRPr/>
          </a:p>
          <a:p>
            <a:pPr indent="-298450" lvl="0" marL="457200" rtl="0" algn="l">
              <a:spcBef>
                <a:spcPts val="0"/>
              </a:spcBef>
              <a:spcAft>
                <a:spcPts val="0"/>
              </a:spcAft>
              <a:buSzPts val="1100"/>
              <a:buChar char="-"/>
            </a:pPr>
            <a:r>
              <a:rPr lang="en"/>
              <a:t>Effective parking management can help maintain and scale these interventions.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Ultimately, if you come away from this webinar with one idea, its that m</a:t>
            </a:r>
            <a:r>
              <a:rPr lang="en"/>
              <a:t>ore efficient parking management enables cities to prioritize valuable urban space for people instead of cars, resulting in more equitable, healthy communities.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88fa521787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88fa521787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Today we’ll be doing a deep dive into what we call effective parking management</a:t>
            </a:r>
            <a:endParaRPr/>
          </a:p>
          <a:p>
            <a:pPr indent="0" lvl="0" marL="0" rtl="0" algn="l">
              <a:spcBef>
                <a:spcPts val="0"/>
              </a:spcBef>
              <a:spcAft>
                <a:spcPts val="0"/>
              </a:spcAft>
              <a:buNone/>
            </a:pPr>
            <a:r>
              <a:rPr lang="en"/>
              <a:t>There’s a lot in the guide that we </a:t>
            </a:r>
            <a:r>
              <a:rPr lang="en"/>
              <a:t>don't</a:t>
            </a:r>
            <a:r>
              <a:rPr lang="en"/>
              <a:t> have time to talk about, so I encourage you to consult the guide if you want to learn more about any of these topics</a:t>
            </a:r>
            <a:endParaRPr/>
          </a:p>
          <a:p>
            <a:pPr indent="0" lvl="0" marL="0" rtl="0" algn="l">
              <a:spcBef>
                <a:spcPts val="0"/>
              </a:spcBef>
              <a:spcAft>
                <a:spcPts val="0"/>
              </a:spcAft>
              <a:buNone/>
            </a:pPr>
            <a:r>
              <a:rPr lang="en"/>
              <a:t>The idea for this presentation is to give you a sense of what to think about if you’re looking to take up on-street parking reform but aren’t sure where to start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88fa52178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88fa52178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a great place to start is</a:t>
            </a:r>
            <a:r>
              <a:rPr lang="en"/>
              <a:t> aligning parking reforms with citywide goals. </a:t>
            </a:r>
            <a:endParaRPr/>
          </a:p>
          <a:p>
            <a:pPr indent="0" lvl="0" marL="0" rtl="0" algn="l">
              <a:spcBef>
                <a:spcPts val="0"/>
              </a:spcBef>
              <a:spcAft>
                <a:spcPts val="0"/>
              </a:spcAft>
              <a:buNone/>
            </a:pPr>
            <a:r>
              <a:rPr lang="en"/>
              <a:t>Parking hasn’t always been viewed as </a:t>
            </a:r>
            <a:r>
              <a:rPr lang="en"/>
              <a:t>a tool to achieve a more sustainable transportation system</a:t>
            </a:r>
            <a:r>
              <a:rPr lang="en"/>
              <a:t>. Parking management and transportation planning has often happened separately and in some cases contradicts each other. </a:t>
            </a:r>
            <a:endParaRPr/>
          </a:p>
          <a:p>
            <a:pPr indent="0" lvl="0" marL="0" rtl="0" algn="l">
              <a:spcBef>
                <a:spcPts val="0"/>
              </a:spcBef>
              <a:spcAft>
                <a:spcPts val="0"/>
              </a:spcAft>
              <a:buNone/>
            </a:pPr>
            <a:r>
              <a:rPr lang="en"/>
              <a:t>And there have been long-standing trends where local governments and businesses supply lots of space for roads and ample parking, and this has subsidized vehicle use and vehicle storage.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there are good examples from cities that have identified parking reform as a way to take back space from cars.</a:t>
            </a:r>
            <a:endParaRPr/>
          </a:p>
          <a:p>
            <a:pPr indent="0" lvl="0" marL="0" rtl="0" algn="l">
              <a:spcBef>
                <a:spcPts val="0"/>
              </a:spcBef>
              <a:spcAft>
                <a:spcPts val="0"/>
              </a:spcAft>
              <a:buNone/>
            </a:pPr>
            <a:r>
              <a:rPr lang="en"/>
              <a:t>Paris</a:t>
            </a:r>
            <a:endParaRPr/>
          </a:p>
          <a:p>
            <a:pPr indent="-298450" lvl="0" marL="457200" rtl="0" algn="l">
              <a:spcBef>
                <a:spcPts val="0"/>
              </a:spcBef>
              <a:spcAft>
                <a:spcPts val="0"/>
              </a:spcAft>
              <a:buSzPts val="1100"/>
              <a:buChar char="-"/>
            </a:pPr>
            <a:r>
              <a:rPr lang="en"/>
              <a:t>been working to remove private cars from the city center specifically as a means of combating air pollution. </a:t>
            </a:r>
            <a:r>
              <a:rPr lang="en">
                <a:solidFill>
                  <a:schemeClr val="dk1"/>
                </a:solidFill>
              </a:rPr>
              <a:t>Paris set a goal to remove 60,000 on-street spaces downtown and reallocate that space for public uses and for </a:t>
            </a:r>
            <a:r>
              <a:rPr lang="en"/>
              <a:t>low </a:t>
            </a:r>
            <a:r>
              <a:rPr lang="en"/>
              <a:t>emission</a:t>
            </a:r>
            <a:r>
              <a:rPr lang="en"/>
              <a:t> and shared modes like public bikeshare stations; bicycle parking; and parking for carshare, electric, and hybrid vehicles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Mexico City wanted to reduce traffic congestion, and implemented parking meters in congested neighborhoods. </a:t>
            </a:r>
            <a:endParaRPr/>
          </a:p>
          <a:p>
            <a:pPr indent="-298450" lvl="0" marL="457200" rtl="0" algn="l">
              <a:spcBef>
                <a:spcPts val="0"/>
              </a:spcBef>
              <a:spcAft>
                <a:spcPts val="0"/>
              </a:spcAft>
              <a:buSzPts val="1100"/>
              <a:buChar char="-"/>
            </a:pPr>
            <a:r>
              <a:rPr lang="en"/>
              <a:t>Parking meters successfully reduced cruising time, increased parking turnover, and reduced instances of double-parking, all of which had contributed to traffic congestion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552cd999ec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552cd999ec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Step 2 is choosing a structure for parking management - this means thinking about who will be responsible for designing and implementing vs. operating the parking program, what form that program operation will take, and how to develop contracts to ensure operators provide high quality services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a good time for c</a:t>
            </a:r>
            <a:r>
              <a:rPr lang="en"/>
              <a:t>ities to think about their capacity to manage operations and contracting </a:t>
            </a:r>
            <a:endParaRPr/>
          </a:p>
          <a:p>
            <a:pPr indent="-298450" lvl="0" marL="457200" rtl="0" algn="l">
              <a:spcBef>
                <a:spcPts val="0"/>
              </a:spcBef>
              <a:spcAft>
                <a:spcPts val="0"/>
              </a:spcAft>
              <a:buSzPts val="1100"/>
              <a:buChar char="-"/>
            </a:pPr>
            <a:r>
              <a:rPr lang="en"/>
              <a:t>cities with limited capacity might prefer a single private operator </a:t>
            </a:r>
            <a:r>
              <a:rPr lang="en">
                <a:solidFill>
                  <a:schemeClr val="dk1"/>
                </a:solidFill>
              </a:rPr>
              <a:t>which</a:t>
            </a:r>
            <a:r>
              <a:rPr lang="en">
                <a:solidFill>
                  <a:schemeClr val="dk1"/>
                </a:solidFill>
              </a:rPr>
              <a:t> minimizes the number of contracts needed, and</a:t>
            </a:r>
            <a:r>
              <a:rPr lang="en"/>
              <a:t> reduces administrative overhead and financial risk. </a:t>
            </a:r>
            <a:endParaRPr/>
          </a:p>
          <a:p>
            <a:pPr indent="-298450" lvl="0" marL="457200" rtl="0" algn="l">
              <a:spcBef>
                <a:spcPts val="0"/>
              </a:spcBef>
              <a:spcAft>
                <a:spcPts val="0"/>
              </a:spcAft>
              <a:buSzPts val="1100"/>
              <a:buChar char="-"/>
            </a:pPr>
            <a:r>
              <a:rPr lang="en"/>
              <a:t>As capacity to manage parking grows, cities can reevaluate the operating structure and their ability to take on more financial risk or direct operations</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88fa52178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88fa52178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On-street parking management should be centralized under one entity</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Helps to ensure a comprehensive vision, accountability and helps to ensure connection and collaboration with other transport decision-making happening in the city. </a:t>
            </a:r>
            <a:endParaRPr>
              <a:solidFill>
                <a:schemeClr val="dk1"/>
              </a:solidFill>
            </a:endParaRPr>
          </a:p>
          <a:p>
            <a:pPr indent="0" lvl="0" marL="45720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t>A good example of a municipal department serving as the implementing agency is in Budapest</a:t>
            </a:r>
            <a:endParaRPr/>
          </a:p>
          <a:p>
            <a:pPr indent="-298450" lvl="0" marL="457200" rtl="0" algn="l">
              <a:spcBef>
                <a:spcPts val="0"/>
              </a:spcBef>
              <a:spcAft>
                <a:spcPts val="0"/>
              </a:spcAft>
              <a:buSzPts val="1100"/>
              <a:buChar char="-"/>
            </a:pPr>
            <a:r>
              <a:rPr lang="en"/>
              <a:t>The city established the BKK Centre for Budapest Transport in 2010, which is a municipal entity that oversees urban transport planning and implementation</a:t>
            </a:r>
            <a:endParaRPr/>
          </a:p>
          <a:p>
            <a:pPr indent="-298450" lvl="0" marL="457200" rtl="0" algn="l">
              <a:spcBef>
                <a:spcPts val="0"/>
              </a:spcBef>
              <a:spcAft>
                <a:spcPts val="0"/>
              </a:spcAft>
              <a:buSzPts val="1100"/>
              <a:buChar char="-"/>
            </a:pPr>
            <a:r>
              <a:rPr lang="en"/>
              <a:t>BKK took over responsibilities for parking management from a private operator, isolated from other urban transport departments.</a:t>
            </a:r>
            <a:endParaRPr/>
          </a:p>
          <a:p>
            <a:pPr indent="-298450" lvl="0" marL="457200" rtl="0" algn="l">
              <a:spcBef>
                <a:spcPts val="0"/>
              </a:spcBef>
              <a:spcAft>
                <a:spcPts val="0"/>
              </a:spcAft>
              <a:buSzPts val="1100"/>
              <a:buChar char="-"/>
            </a:pPr>
            <a:r>
              <a:rPr lang="en"/>
              <a:t>BKK also enabled Budapest to develop an integrated transport budget, which helped to make funding for transport operations more predictable. Revenues from parking and other programs are directed to BKK and then distributed across its transportation portfolio</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88fa52178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88fa52178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Direct operation</a:t>
            </a:r>
            <a:endParaRPr/>
          </a:p>
          <a:p>
            <a:pPr indent="-298450" lvl="0" marL="457200" rtl="0" algn="l">
              <a:spcBef>
                <a:spcPts val="0"/>
              </a:spcBef>
              <a:spcAft>
                <a:spcPts val="0"/>
              </a:spcAft>
              <a:buSzPts val="1100"/>
              <a:buChar char="-"/>
            </a:pPr>
            <a:r>
              <a:rPr lang="en"/>
              <a:t>City has complete control over parking operations and receives all system revenues</a:t>
            </a:r>
            <a:endParaRPr/>
          </a:p>
          <a:p>
            <a:pPr indent="-298450" lvl="0" marL="457200" rtl="0" algn="l">
              <a:spcBef>
                <a:spcPts val="0"/>
              </a:spcBef>
              <a:spcAft>
                <a:spcPts val="0"/>
              </a:spcAft>
              <a:buSzPts val="1100"/>
              <a:buChar char="-"/>
            </a:pPr>
            <a:r>
              <a:rPr lang="en"/>
              <a:t>Can align things like branding with other city services </a:t>
            </a:r>
            <a:endParaRPr/>
          </a:p>
          <a:p>
            <a:pPr indent="-298450" lvl="0" marL="457200" rtl="0" algn="l">
              <a:spcBef>
                <a:spcPts val="0"/>
              </a:spcBef>
              <a:spcAft>
                <a:spcPts val="0"/>
              </a:spcAft>
              <a:buSzPts val="1100"/>
              <a:buChar char="-"/>
            </a:pPr>
            <a:r>
              <a:rPr lang="en"/>
              <a:t>This structure requires highest capacity among city staff and the city assumes maximum financial risk (capital and operating costs)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Contract</a:t>
            </a:r>
            <a:endParaRPr/>
          </a:p>
          <a:p>
            <a:pPr indent="-298450" lvl="0" marL="457200" rtl="0" algn="l">
              <a:spcBef>
                <a:spcPts val="0"/>
              </a:spcBef>
              <a:spcAft>
                <a:spcPts val="0"/>
              </a:spcAft>
              <a:buSzPts val="1100"/>
              <a:buChar char="-"/>
            </a:pPr>
            <a:r>
              <a:rPr lang="en"/>
              <a:t>City can still have some control of day-to-day system operations, but benefits from the experience of parking service provider</a:t>
            </a:r>
            <a:endParaRPr/>
          </a:p>
          <a:p>
            <a:pPr indent="-298450" lvl="0" marL="457200" rtl="0" algn="l">
              <a:spcBef>
                <a:spcPts val="0"/>
              </a:spcBef>
              <a:spcAft>
                <a:spcPts val="0"/>
              </a:spcAft>
              <a:buSzPts val="1100"/>
              <a:buChar char="-"/>
            </a:pPr>
            <a:r>
              <a:rPr lang="en"/>
              <a:t>Particularly attractive to cities with little internal technical knowledge about parking operations</a:t>
            </a:r>
            <a:endParaRPr/>
          </a:p>
          <a:p>
            <a:pPr indent="-298450" lvl="0" marL="457200" rtl="0" algn="l">
              <a:spcBef>
                <a:spcPts val="0"/>
              </a:spcBef>
              <a:spcAft>
                <a:spcPts val="0"/>
              </a:spcAft>
              <a:buSzPts val="1100"/>
              <a:buChar char="-"/>
            </a:pPr>
            <a:r>
              <a:rPr lang="en"/>
              <a:t>Some risk around service provision esp if the operator isn’t meeting service level standards program operations could be disrupted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Concession</a:t>
            </a:r>
            <a:endParaRPr/>
          </a:p>
          <a:p>
            <a:pPr indent="-298450" lvl="0" marL="457200" rtl="0" algn="l">
              <a:spcBef>
                <a:spcPts val="0"/>
              </a:spcBef>
              <a:spcAft>
                <a:spcPts val="0"/>
              </a:spcAft>
              <a:buSzPts val="1100"/>
              <a:buChar char="-"/>
            </a:pPr>
            <a:r>
              <a:rPr lang="en"/>
              <a:t>“Hands-off” approach means lowest financial risk to the city, but it could lead to low quality of service </a:t>
            </a:r>
            <a:endParaRPr/>
          </a:p>
          <a:p>
            <a:pPr indent="-298450" lvl="0" marL="457200" rtl="0" algn="l">
              <a:spcBef>
                <a:spcPts val="0"/>
              </a:spcBef>
              <a:spcAft>
                <a:spcPts val="0"/>
              </a:spcAft>
              <a:buSzPts val="1100"/>
              <a:buChar char="-"/>
            </a:pPr>
            <a:r>
              <a:rPr lang="en"/>
              <a:t>City misses out on potentially large revenue stream, but concessioned operators are incentivized to run a good program and even invest money back into the system to maximize their profit potential</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88fa521787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88fa521787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Proxima Nova"/>
                <a:ea typeface="Proxima Nova"/>
                <a:cs typeface="Proxima Nova"/>
                <a:sym typeface="Proxima Nova"/>
              </a:rPr>
              <a:t>In 2018, TR spent $45 million to update the meters, which they own, but this upgrade enabled compatibility with the city’s transit card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p:nvPr/>
        </p:nvSpPr>
        <p:spPr>
          <a:xfrm>
            <a:off x="-10775" y="-32050"/>
            <a:ext cx="9276900" cy="5247300"/>
          </a:xfrm>
          <a:prstGeom prst="rect">
            <a:avLst/>
          </a:prstGeom>
          <a:solidFill>
            <a:srgbClr val="54A46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idx="12" type="sldNum"/>
          </p:nvPr>
        </p:nvSpPr>
        <p:spPr>
          <a:xfrm>
            <a:off x="8832225" y="4815625"/>
            <a:ext cx="258900" cy="3315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4" name="Google Shape;14;p2"/>
          <p:cNvSpPr txBox="1"/>
          <p:nvPr>
            <p:ph type="title"/>
          </p:nvPr>
        </p:nvSpPr>
        <p:spPr>
          <a:xfrm>
            <a:off x="5103675" y="2103525"/>
            <a:ext cx="3298800" cy="2380200"/>
          </a:xfrm>
          <a:prstGeom prst="rect">
            <a:avLst/>
          </a:prstGeom>
        </p:spPr>
        <p:txBody>
          <a:bodyPr anchorCtr="0" anchor="t" bIns="91425" lIns="91425" spcFirstLastPara="1" rIns="91425" wrap="square" tIns="91425">
            <a:noAutofit/>
          </a:bodyPr>
          <a:lstStyle>
            <a:lvl1pPr lvl="0">
              <a:spcBef>
                <a:spcPts val="0"/>
              </a:spcBef>
              <a:spcAft>
                <a:spcPts val="0"/>
              </a:spcAft>
              <a:buNone/>
              <a:defRPr sz="2400"/>
            </a:lvl1pPr>
            <a:lvl2pPr lvl="1">
              <a:spcBef>
                <a:spcPts val="0"/>
              </a:spcBef>
              <a:spcAft>
                <a:spcPts val="0"/>
              </a:spcAft>
              <a:buNone/>
              <a:defRPr sz="2400"/>
            </a:lvl2pPr>
            <a:lvl3pPr lvl="2">
              <a:spcBef>
                <a:spcPts val="0"/>
              </a:spcBef>
              <a:spcAft>
                <a:spcPts val="0"/>
              </a:spcAft>
              <a:buNone/>
              <a:defRPr sz="2400"/>
            </a:lvl3pPr>
            <a:lvl4pPr lvl="3">
              <a:spcBef>
                <a:spcPts val="0"/>
              </a:spcBef>
              <a:spcAft>
                <a:spcPts val="0"/>
              </a:spcAft>
              <a:buNone/>
              <a:defRPr sz="2400"/>
            </a:lvl4pPr>
            <a:lvl5pPr lvl="4">
              <a:spcBef>
                <a:spcPts val="0"/>
              </a:spcBef>
              <a:spcAft>
                <a:spcPts val="0"/>
              </a:spcAft>
              <a:buNone/>
              <a:defRPr sz="2400"/>
            </a:lvl5pPr>
            <a:lvl6pPr lvl="5">
              <a:spcBef>
                <a:spcPts val="0"/>
              </a:spcBef>
              <a:spcAft>
                <a:spcPts val="0"/>
              </a:spcAft>
              <a:buNone/>
              <a:defRPr sz="2400"/>
            </a:lvl6pPr>
            <a:lvl7pPr lvl="6">
              <a:spcBef>
                <a:spcPts val="0"/>
              </a:spcBef>
              <a:spcAft>
                <a:spcPts val="0"/>
              </a:spcAft>
              <a:buNone/>
              <a:defRPr sz="2400"/>
            </a:lvl7pPr>
            <a:lvl8pPr lvl="7">
              <a:spcBef>
                <a:spcPts val="0"/>
              </a:spcBef>
              <a:spcAft>
                <a:spcPts val="0"/>
              </a:spcAft>
              <a:buNone/>
              <a:defRPr sz="2400"/>
            </a:lvl8pPr>
            <a:lvl9pPr lvl="8">
              <a:spcBef>
                <a:spcPts val="0"/>
              </a:spcBef>
              <a:spcAft>
                <a:spcPts val="0"/>
              </a:spcAft>
              <a:buNone/>
              <a:defRPr sz="2400"/>
            </a:lvl9pPr>
          </a:lstStyle>
          <a:p/>
        </p:txBody>
      </p:sp>
      <p:pic>
        <p:nvPicPr>
          <p:cNvPr id="15" name="Google Shape;15;p2"/>
          <p:cNvPicPr preferRelativeResize="0"/>
          <p:nvPr/>
        </p:nvPicPr>
        <p:blipFill>
          <a:blip r:embed="rId2">
            <a:alphaModFix/>
          </a:blip>
          <a:stretch>
            <a:fillRect/>
          </a:stretch>
        </p:blipFill>
        <p:spPr>
          <a:xfrm>
            <a:off x="6811212" y="373650"/>
            <a:ext cx="1905138" cy="393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53" name="Shape 53"/>
        <p:cNvGrpSpPr/>
        <p:nvPr/>
      </p:nvGrpSpPr>
      <p:grpSpPr>
        <a:xfrm>
          <a:off x="0" y="0"/>
          <a:ext cx="0" cy="0"/>
          <a:chOff x="0" y="0"/>
          <a:chExt cx="0" cy="0"/>
        </a:xfrm>
      </p:grpSpPr>
      <p:sp>
        <p:nvSpPr>
          <p:cNvPr id="54" name="Google Shape;54;p1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55" name="Google Shape;55;p1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6" name="Google Shape;56;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idx="12" type="sldNum"/>
          </p:nvPr>
        </p:nvSpPr>
        <p:spPr>
          <a:xfrm>
            <a:off x="8832225" y="4815625"/>
            <a:ext cx="258900" cy="3315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1600">
                <a:solidFill>
                  <a:srgbClr val="FFFFFF"/>
                </a:solidFill>
                <a:latin typeface="Proxima Nova"/>
                <a:ea typeface="Proxima Nova"/>
                <a:cs typeface="Proxima Nova"/>
                <a:sym typeface="Proxima Nova"/>
              </a:defRPr>
            </a:lvl1pPr>
            <a:lvl2pPr lvl="1" rtl="0">
              <a:spcBef>
                <a:spcPts val="0"/>
              </a:spcBef>
              <a:spcAft>
                <a:spcPts val="0"/>
              </a:spcAft>
              <a:buNone/>
              <a:defRPr sz="1600">
                <a:solidFill>
                  <a:srgbClr val="FFFFFF"/>
                </a:solidFill>
                <a:latin typeface="Proxima Nova"/>
                <a:ea typeface="Proxima Nova"/>
                <a:cs typeface="Proxima Nova"/>
                <a:sym typeface="Proxima Nova"/>
              </a:defRPr>
            </a:lvl2pPr>
            <a:lvl3pPr lvl="2" rtl="0">
              <a:spcBef>
                <a:spcPts val="0"/>
              </a:spcBef>
              <a:spcAft>
                <a:spcPts val="0"/>
              </a:spcAft>
              <a:buNone/>
              <a:defRPr sz="1600">
                <a:solidFill>
                  <a:srgbClr val="FFFFFF"/>
                </a:solidFill>
                <a:latin typeface="Proxima Nova"/>
                <a:ea typeface="Proxima Nova"/>
                <a:cs typeface="Proxima Nova"/>
                <a:sym typeface="Proxima Nova"/>
              </a:defRPr>
            </a:lvl3pPr>
            <a:lvl4pPr lvl="3" rtl="0">
              <a:spcBef>
                <a:spcPts val="0"/>
              </a:spcBef>
              <a:spcAft>
                <a:spcPts val="0"/>
              </a:spcAft>
              <a:buNone/>
              <a:defRPr sz="1600">
                <a:solidFill>
                  <a:srgbClr val="FFFFFF"/>
                </a:solidFill>
                <a:latin typeface="Proxima Nova"/>
                <a:ea typeface="Proxima Nova"/>
                <a:cs typeface="Proxima Nova"/>
                <a:sym typeface="Proxima Nova"/>
              </a:defRPr>
            </a:lvl4pPr>
            <a:lvl5pPr lvl="4" rtl="0">
              <a:spcBef>
                <a:spcPts val="0"/>
              </a:spcBef>
              <a:spcAft>
                <a:spcPts val="0"/>
              </a:spcAft>
              <a:buNone/>
              <a:defRPr sz="1600">
                <a:solidFill>
                  <a:srgbClr val="FFFFFF"/>
                </a:solidFill>
                <a:latin typeface="Proxima Nova"/>
                <a:ea typeface="Proxima Nova"/>
                <a:cs typeface="Proxima Nova"/>
                <a:sym typeface="Proxima Nova"/>
              </a:defRPr>
            </a:lvl5pPr>
            <a:lvl6pPr lvl="5" rtl="0">
              <a:spcBef>
                <a:spcPts val="0"/>
              </a:spcBef>
              <a:spcAft>
                <a:spcPts val="0"/>
              </a:spcAft>
              <a:buNone/>
              <a:defRPr sz="1600">
                <a:solidFill>
                  <a:srgbClr val="FFFFFF"/>
                </a:solidFill>
                <a:latin typeface="Proxima Nova"/>
                <a:ea typeface="Proxima Nova"/>
                <a:cs typeface="Proxima Nova"/>
                <a:sym typeface="Proxima Nova"/>
              </a:defRPr>
            </a:lvl6pPr>
            <a:lvl7pPr lvl="6" rtl="0">
              <a:spcBef>
                <a:spcPts val="0"/>
              </a:spcBef>
              <a:spcAft>
                <a:spcPts val="0"/>
              </a:spcAft>
              <a:buNone/>
              <a:defRPr sz="1600">
                <a:solidFill>
                  <a:srgbClr val="FFFFFF"/>
                </a:solidFill>
                <a:latin typeface="Proxima Nova"/>
                <a:ea typeface="Proxima Nova"/>
                <a:cs typeface="Proxima Nova"/>
                <a:sym typeface="Proxima Nova"/>
              </a:defRPr>
            </a:lvl7pPr>
            <a:lvl8pPr lvl="7" rtl="0">
              <a:spcBef>
                <a:spcPts val="0"/>
              </a:spcBef>
              <a:spcAft>
                <a:spcPts val="0"/>
              </a:spcAft>
              <a:buNone/>
              <a:defRPr sz="1600">
                <a:solidFill>
                  <a:srgbClr val="FFFFFF"/>
                </a:solidFill>
                <a:latin typeface="Proxima Nova"/>
                <a:ea typeface="Proxima Nova"/>
                <a:cs typeface="Proxima Nova"/>
                <a:sym typeface="Proxima Nova"/>
              </a:defRPr>
            </a:lvl8pPr>
            <a:lvl9pPr lvl="8" rtl="0">
              <a:spcBef>
                <a:spcPts val="0"/>
              </a:spcBef>
              <a:spcAft>
                <a:spcPts val="0"/>
              </a:spcAft>
              <a:buNone/>
              <a:defRPr sz="1600">
                <a:solidFill>
                  <a:srgbClr val="FFFFFF"/>
                </a:solidFill>
                <a:latin typeface="Proxima Nova"/>
                <a:ea typeface="Proxima Nova"/>
                <a:cs typeface="Proxima Nova"/>
                <a:sym typeface="Proxima Nova"/>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 name="Shape 19"/>
        <p:cNvGrpSpPr/>
        <p:nvPr/>
      </p:nvGrpSpPr>
      <p:grpSpPr>
        <a:xfrm>
          <a:off x="0" y="0"/>
          <a:ext cx="0" cy="0"/>
          <a:chOff x="0" y="0"/>
          <a:chExt cx="0" cy="0"/>
        </a:xfrm>
      </p:grpSpPr>
      <p:sp>
        <p:nvSpPr>
          <p:cNvPr id="20" name="Google Shape;20;p4"/>
          <p:cNvSpPr txBox="1"/>
          <p:nvPr>
            <p:ph idx="1" type="body"/>
          </p:nvPr>
        </p:nvSpPr>
        <p:spPr>
          <a:xfrm>
            <a:off x="2600325" y="1241025"/>
            <a:ext cx="6134400" cy="33279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rgbClr val="000000"/>
              </a:buClr>
              <a:buSzPts val="1100"/>
              <a:buChar char="●"/>
              <a:defRPr>
                <a:solidFill>
                  <a:srgbClr val="000000"/>
                </a:solidFill>
              </a:defRPr>
            </a:lvl1pPr>
            <a:lvl2pPr indent="-298450" lvl="1" marL="914400">
              <a:spcBef>
                <a:spcPts val="0"/>
              </a:spcBef>
              <a:spcAft>
                <a:spcPts val="0"/>
              </a:spcAft>
              <a:buClr>
                <a:srgbClr val="000000"/>
              </a:buClr>
              <a:buSzPts val="1100"/>
              <a:buChar char="○"/>
              <a:defRPr>
                <a:solidFill>
                  <a:srgbClr val="000000"/>
                </a:solidFill>
              </a:defRPr>
            </a:lvl2pPr>
            <a:lvl3pPr indent="-298450" lvl="2" marL="1371600">
              <a:spcBef>
                <a:spcPts val="0"/>
              </a:spcBef>
              <a:spcAft>
                <a:spcPts val="0"/>
              </a:spcAft>
              <a:buClr>
                <a:srgbClr val="000000"/>
              </a:buClr>
              <a:buSzPts val="1100"/>
              <a:buChar char="■"/>
              <a:defRPr>
                <a:solidFill>
                  <a:srgbClr val="000000"/>
                </a:solidFill>
              </a:defRPr>
            </a:lvl3pPr>
            <a:lvl4pPr indent="-298450" lvl="3" marL="1828800">
              <a:spcBef>
                <a:spcPts val="0"/>
              </a:spcBef>
              <a:spcAft>
                <a:spcPts val="0"/>
              </a:spcAft>
              <a:buClr>
                <a:srgbClr val="000000"/>
              </a:buClr>
              <a:buSzPts val="1100"/>
              <a:buChar char="●"/>
              <a:defRPr>
                <a:solidFill>
                  <a:srgbClr val="000000"/>
                </a:solidFill>
              </a:defRPr>
            </a:lvl4pPr>
            <a:lvl5pPr indent="-298450" lvl="4" marL="2286000">
              <a:spcBef>
                <a:spcPts val="0"/>
              </a:spcBef>
              <a:spcAft>
                <a:spcPts val="0"/>
              </a:spcAft>
              <a:buClr>
                <a:srgbClr val="000000"/>
              </a:buClr>
              <a:buSzPts val="1100"/>
              <a:buChar char="○"/>
              <a:defRPr>
                <a:solidFill>
                  <a:srgbClr val="000000"/>
                </a:solidFill>
              </a:defRPr>
            </a:lvl5pPr>
            <a:lvl6pPr indent="-298450" lvl="5" marL="2743200">
              <a:spcBef>
                <a:spcPts val="0"/>
              </a:spcBef>
              <a:spcAft>
                <a:spcPts val="0"/>
              </a:spcAft>
              <a:buClr>
                <a:srgbClr val="000000"/>
              </a:buClr>
              <a:buSzPts val="1100"/>
              <a:buChar char="■"/>
              <a:defRPr>
                <a:solidFill>
                  <a:srgbClr val="000000"/>
                </a:solidFill>
              </a:defRPr>
            </a:lvl6pPr>
            <a:lvl7pPr indent="-298450" lvl="6" marL="3200400">
              <a:spcBef>
                <a:spcPts val="0"/>
              </a:spcBef>
              <a:spcAft>
                <a:spcPts val="0"/>
              </a:spcAft>
              <a:buClr>
                <a:srgbClr val="000000"/>
              </a:buClr>
              <a:buSzPts val="1100"/>
              <a:buChar char="●"/>
              <a:defRPr>
                <a:solidFill>
                  <a:srgbClr val="000000"/>
                </a:solidFill>
              </a:defRPr>
            </a:lvl7pPr>
            <a:lvl8pPr indent="-298450" lvl="7" marL="3657600">
              <a:spcBef>
                <a:spcPts val="0"/>
              </a:spcBef>
              <a:spcAft>
                <a:spcPts val="0"/>
              </a:spcAft>
              <a:buClr>
                <a:srgbClr val="000000"/>
              </a:buClr>
              <a:buSzPts val="1100"/>
              <a:buChar char="○"/>
              <a:defRPr>
                <a:solidFill>
                  <a:srgbClr val="000000"/>
                </a:solidFill>
              </a:defRPr>
            </a:lvl8pPr>
            <a:lvl9pPr indent="-298450" lvl="8" marL="4114800">
              <a:spcBef>
                <a:spcPts val="0"/>
              </a:spcBef>
              <a:spcAft>
                <a:spcPts val="0"/>
              </a:spcAft>
              <a:buClr>
                <a:srgbClr val="000000"/>
              </a:buClr>
              <a:buSzPts val="1100"/>
              <a:buChar char="■"/>
              <a:defRPr>
                <a:solidFill>
                  <a:srgbClr val="000000"/>
                </a:solidFill>
              </a:defRPr>
            </a:lvl9pPr>
          </a:lstStyle>
          <a:p/>
        </p:txBody>
      </p:sp>
      <p:sp>
        <p:nvSpPr>
          <p:cNvPr id="21" name="Google Shape;21;p4"/>
          <p:cNvSpPr txBox="1"/>
          <p:nvPr>
            <p:ph idx="12" type="sldNum"/>
          </p:nvPr>
        </p:nvSpPr>
        <p:spPr>
          <a:xfrm>
            <a:off x="8832225" y="4815625"/>
            <a:ext cx="258900" cy="3315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2" name="Google Shape;22;p4"/>
          <p:cNvSpPr txBox="1"/>
          <p:nvPr/>
        </p:nvSpPr>
        <p:spPr>
          <a:xfrm>
            <a:off x="2808059" y="-11024"/>
            <a:ext cx="6088200" cy="800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800"/>
              </a:spcBef>
              <a:spcAft>
                <a:spcPts val="0"/>
              </a:spcAft>
              <a:buNone/>
            </a:pPr>
            <a:r>
              <a:t/>
            </a:r>
            <a:endParaRPr b="1" sz="2700">
              <a:solidFill>
                <a:srgbClr val="FFFFFF"/>
              </a:solidFill>
              <a:latin typeface="Fira Sans"/>
              <a:ea typeface="Fira Sans"/>
              <a:cs typeface="Fira Sans"/>
              <a:sym typeface="Fira Sans"/>
            </a:endParaRPr>
          </a:p>
        </p:txBody>
      </p:sp>
      <p:sp>
        <p:nvSpPr>
          <p:cNvPr id="23" name="Google Shape;23;p4"/>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1600">
                <a:solidFill>
                  <a:srgbClr val="FFFFFF"/>
                </a:solidFill>
                <a:latin typeface="Proxima Nova"/>
                <a:ea typeface="Proxima Nova"/>
                <a:cs typeface="Proxima Nova"/>
                <a:sym typeface="Proxima Nova"/>
              </a:defRPr>
            </a:lvl1pPr>
            <a:lvl2pPr lvl="1" rtl="0">
              <a:spcBef>
                <a:spcPts val="0"/>
              </a:spcBef>
              <a:spcAft>
                <a:spcPts val="0"/>
              </a:spcAft>
              <a:buNone/>
              <a:defRPr sz="1600">
                <a:solidFill>
                  <a:srgbClr val="FFFFFF"/>
                </a:solidFill>
                <a:latin typeface="Proxima Nova"/>
                <a:ea typeface="Proxima Nova"/>
                <a:cs typeface="Proxima Nova"/>
                <a:sym typeface="Proxima Nova"/>
              </a:defRPr>
            </a:lvl2pPr>
            <a:lvl3pPr lvl="2" rtl="0">
              <a:spcBef>
                <a:spcPts val="0"/>
              </a:spcBef>
              <a:spcAft>
                <a:spcPts val="0"/>
              </a:spcAft>
              <a:buNone/>
              <a:defRPr sz="1600">
                <a:solidFill>
                  <a:srgbClr val="FFFFFF"/>
                </a:solidFill>
                <a:latin typeface="Proxima Nova"/>
                <a:ea typeface="Proxima Nova"/>
                <a:cs typeface="Proxima Nova"/>
                <a:sym typeface="Proxima Nova"/>
              </a:defRPr>
            </a:lvl3pPr>
            <a:lvl4pPr lvl="3" rtl="0">
              <a:spcBef>
                <a:spcPts val="0"/>
              </a:spcBef>
              <a:spcAft>
                <a:spcPts val="0"/>
              </a:spcAft>
              <a:buNone/>
              <a:defRPr sz="1600">
                <a:solidFill>
                  <a:srgbClr val="FFFFFF"/>
                </a:solidFill>
                <a:latin typeface="Proxima Nova"/>
                <a:ea typeface="Proxima Nova"/>
                <a:cs typeface="Proxima Nova"/>
                <a:sym typeface="Proxima Nova"/>
              </a:defRPr>
            </a:lvl4pPr>
            <a:lvl5pPr lvl="4" rtl="0">
              <a:spcBef>
                <a:spcPts val="0"/>
              </a:spcBef>
              <a:spcAft>
                <a:spcPts val="0"/>
              </a:spcAft>
              <a:buNone/>
              <a:defRPr sz="1600">
                <a:solidFill>
                  <a:srgbClr val="FFFFFF"/>
                </a:solidFill>
                <a:latin typeface="Proxima Nova"/>
                <a:ea typeface="Proxima Nova"/>
                <a:cs typeface="Proxima Nova"/>
                <a:sym typeface="Proxima Nova"/>
              </a:defRPr>
            </a:lvl5pPr>
            <a:lvl6pPr lvl="5" rtl="0">
              <a:spcBef>
                <a:spcPts val="0"/>
              </a:spcBef>
              <a:spcAft>
                <a:spcPts val="0"/>
              </a:spcAft>
              <a:buNone/>
              <a:defRPr sz="1600">
                <a:solidFill>
                  <a:srgbClr val="FFFFFF"/>
                </a:solidFill>
                <a:latin typeface="Proxima Nova"/>
                <a:ea typeface="Proxima Nova"/>
                <a:cs typeface="Proxima Nova"/>
                <a:sym typeface="Proxima Nova"/>
              </a:defRPr>
            </a:lvl6pPr>
            <a:lvl7pPr lvl="6" rtl="0">
              <a:spcBef>
                <a:spcPts val="0"/>
              </a:spcBef>
              <a:spcAft>
                <a:spcPts val="0"/>
              </a:spcAft>
              <a:buNone/>
              <a:defRPr sz="1600">
                <a:solidFill>
                  <a:srgbClr val="FFFFFF"/>
                </a:solidFill>
                <a:latin typeface="Proxima Nova"/>
                <a:ea typeface="Proxima Nova"/>
                <a:cs typeface="Proxima Nova"/>
                <a:sym typeface="Proxima Nova"/>
              </a:defRPr>
            </a:lvl7pPr>
            <a:lvl8pPr lvl="7" rtl="0">
              <a:spcBef>
                <a:spcPts val="0"/>
              </a:spcBef>
              <a:spcAft>
                <a:spcPts val="0"/>
              </a:spcAft>
              <a:buNone/>
              <a:defRPr sz="1600">
                <a:solidFill>
                  <a:srgbClr val="FFFFFF"/>
                </a:solidFill>
                <a:latin typeface="Proxima Nova"/>
                <a:ea typeface="Proxima Nova"/>
                <a:cs typeface="Proxima Nova"/>
                <a:sym typeface="Proxima Nova"/>
              </a:defRPr>
            </a:lvl8pPr>
            <a:lvl9pPr lvl="8" rtl="0">
              <a:spcBef>
                <a:spcPts val="0"/>
              </a:spcBef>
              <a:spcAft>
                <a:spcPts val="0"/>
              </a:spcAft>
              <a:buNone/>
              <a:defRPr sz="1600">
                <a:solidFill>
                  <a:srgbClr val="FFFFFF"/>
                </a:solidFill>
                <a:latin typeface="Proxima Nova"/>
                <a:ea typeface="Proxima Nova"/>
                <a:cs typeface="Proxima Nova"/>
                <a:sym typeface="Proxima Nova"/>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24" name="Shape 24"/>
        <p:cNvGrpSpPr/>
        <p:nvPr/>
      </p:nvGrpSpPr>
      <p:grpSpPr>
        <a:xfrm>
          <a:off x="0" y="0"/>
          <a:ext cx="0" cy="0"/>
          <a:chOff x="0" y="0"/>
          <a:chExt cx="0" cy="0"/>
        </a:xfrm>
      </p:grpSpPr>
      <p:sp>
        <p:nvSpPr>
          <p:cNvPr id="25" name="Google Shape;25;p5"/>
          <p:cNvSpPr txBox="1"/>
          <p:nvPr>
            <p:ph idx="1" type="body"/>
          </p:nvPr>
        </p:nvSpPr>
        <p:spPr>
          <a:xfrm>
            <a:off x="2600325" y="1241025"/>
            <a:ext cx="6134400" cy="33279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Clr>
                <a:srgbClr val="000000"/>
              </a:buClr>
              <a:buSzPts val="1100"/>
              <a:buChar char="●"/>
              <a:defRPr>
                <a:solidFill>
                  <a:srgbClr val="000000"/>
                </a:solidFill>
              </a:defRPr>
            </a:lvl1pPr>
            <a:lvl2pPr indent="-298450" lvl="1" marL="914400" rtl="0">
              <a:spcBef>
                <a:spcPts val="0"/>
              </a:spcBef>
              <a:spcAft>
                <a:spcPts val="0"/>
              </a:spcAft>
              <a:buClr>
                <a:srgbClr val="000000"/>
              </a:buClr>
              <a:buSzPts val="1100"/>
              <a:buChar char="○"/>
              <a:defRPr>
                <a:solidFill>
                  <a:srgbClr val="000000"/>
                </a:solidFill>
              </a:defRPr>
            </a:lvl2pPr>
            <a:lvl3pPr indent="-298450" lvl="2" marL="1371600" rtl="0">
              <a:spcBef>
                <a:spcPts val="0"/>
              </a:spcBef>
              <a:spcAft>
                <a:spcPts val="0"/>
              </a:spcAft>
              <a:buClr>
                <a:srgbClr val="000000"/>
              </a:buClr>
              <a:buSzPts val="1100"/>
              <a:buChar char="■"/>
              <a:defRPr>
                <a:solidFill>
                  <a:srgbClr val="000000"/>
                </a:solidFill>
              </a:defRPr>
            </a:lvl3pPr>
            <a:lvl4pPr indent="-298450" lvl="3" marL="1828800" rtl="0">
              <a:spcBef>
                <a:spcPts val="0"/>
              </a:spcBef>
              <a:spcAft>
                <a:spcPts val="0"/>
              </a:spcAft>
              <a:buClr>
                <a:srgbClr val="000000"/>
              </a:buClr>
              <a:buSzPts val="1100"/>
              <a:buChar char="●"/>
              <a:defRPr>
                <a:solidFill>
                  <a:srgbClr val="000000"/>
                </a:solidFill>
              </a:defRPr>
            </a:lvl4pPr>
            <a:lvl5pPr indent="-298450" lvl="4" marL="2286000" rtl="0">
              <a:spcBef>
                <a:spcPts val="0"/>
              </a:spcBef>
              <a:spcAft>
                <a:spcPts val="0"/>
              </a:spcAft>
              <a:buClr>
                <a:srgbClr val="000000"/>
              </a:buClr>
              <a:buSzPts val="1100"/>
              <a:buChar char="○"/>
              <a:defRPr>
                <a:solidFill>
                  <a:srgbClr val="000000"/>
                </a:solidFill>
              </a:defRPr>
            </a:lvl5pPr>
            <a:lvl6pPr indent="-298450" lvl="5" marL="2743200" rtl="0">
              <a:spcBef>
                <a:spcPts val="0"/>
              </a:spcBef>
              <a:spcAft>
                <a:spcPts val="0"/>
              </a:spcAft>
              <a:buClr>
                <a:srgbClr val="000000"/>
              </a:buClr>
              <a:buSzPts val="1100"/>
              <a:buChar char="■"/>
              <a:defRPr>
                <a:solidFill>
                  <a:srgbClr val="000000"/>
                </a:solidFill>
              </a:defRPr>
            </a:lvl6pPr>
            <a:lvl7pPr indent="-298450" lvl="6" marL="3200400" rtl="0">
              <a:spcBef>
                <a:spcPts val="0"/>
              </a:spcBef>
              <a:spcAft>
                <a:spcPts val="0"/>
              </a:spcAft>
              <a:buClr>
                <a:srgbClr val="000000"/>
              </a:buClr>
              <a:buSzPts val="1100"/>
              <a:buChar char="●"/>
              <a:defRPr>
                <a:solidFill>
                  <a:srgbClr val="000000"/>
                </a:solidFill>
              </a:defRPr>
            </a:lvl7pPr>
            <a:lvl8pPr indent="-298450" lvl="7" marL="3657600" rtl="0">
              <a:spcBef>
                <a:spcPts val="0"/>
              </a:spcBef>
              <a:spcAft>
                <a:spcPts val="0"/>
              </a:spcAft>
              <a:buClr>
                <a:srgbClr val="000000"/>
              </a:buClr>
              <a:buSzPts val="1100"/>
              <a:buChar char="○"/>
              <a:defRPr>
                <a:solidFill>
                  <a:srgbClr val="000000"/>
                </a:solidFill>
              </a:defRPr>
            </a:lvl8pPr>
            <a:lvl9pPr indent="-298450" lvl="8" marL="4114800" rtl="0">
              <a:spcBef>
                <a:spcPts val="0"/>
              </a:spcBef>
              <a:spcAft>
                <a:spcPts val="0"/>
              </a:spcAft>
              <a:buClr>
                <a:srgbClr val="000000"/>
              </a:buClr>
              <a:buSzPts val="1100"/>
              <a:buChar char="■"/>
              <a:defRPr>
                <a:solidFill>
                  <a:srgbClr val="000000"/>
                </a:solidFill>
              </a:defRPr>
            </a:lvl9pPr>
          </a:lstStyle>
          <a:p/>
        </p:txBody>
      </p:sp>
      <p:sp>
        <p:nvSpPr>
          <p:cNvPr id="26" name="Google Shape;26;p5"/>
          <p:cNvSpPr txBox="1"/>
          <p:nvPr>
            <p:ph idx="12" type="sldNum"/>
          </p:nvPr>
        </p:nvSpPr>
        <p:spPr>
          <a:xfrm>
            <a:off x="8832225" y="4815625"/>
            <a:ext cx="258900" cy="331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5"/>
          <p:cNvSpPr txBox="1"/>
          <p:nvPr/>
        </p:nvSpPr>
        <p:spPr>
          <a:xfrm>
            <a:off x="2808059" y="-11024"/>
            <a:ext cx="6088200" cy="8004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800"/>
              </a:spcBef>
              <a:spcAft>
                <a:spcPts val="0"/>
              </a:spcAft>
              <a:buNone/>
            </a:pPr>
            <a:r>
              <a:t/>
            </a:r>
            <a:endParaRPr b="1" sz="2700">
              <a:solidFill>
                <a:srgbClr val="FFFFFF"/>
              </a:solidFill>
              <a:latin typeface="Fira Sans"/>
              <a:ea typeface="Fira Sans"/>
              <a:cs typeface="Fira Sans"/>
              <a:sym typeface="Fira Sans"/>
            </a:endParaRPr>
          </a:p>
        </p:txBody>
      </p:sp>
      <p:sp>
        <p:nvSpPr>
          <p:cNvPr id="28" name="Google Shape;28;p5"/>
          <p:cNvSpPr/>
          <p:nvPr/>
        </p:nvSpPr>
        <p:spPr>
          <a:xfrm>
            <a:off x="-66075" y="789375"/>
            <a:ext cx="2666400" cy="4467000"/>
          </a:xfrm>
          <a:prstGeom prst="rect">
            <a:avLst/>
          </a:prstGeom>
          <a:solidFill>
            <a:srgbClr val="EFEFEF"/>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1600">
                <a:solidFill>
                  <a:srgbClr val="FFFFFF"/>
                </a:solidFill>
                <a:latin typeface="Proxima Nova"/>
                <a:ea typeface="Proxima Nova"/>
                <a:cs typeface="Proxima Nova"/>
                <a:sym typeface="Proxima Nova"/>
              </a:defRPr>
            </a:lvl1pPr>
            <a:lvl2pPr lvl="1" rtl="0">
              <a:spcBef>
                <a:spcPts val="0"/>
              </a:spcBef>
              <a:spcAft>
                <a:spcPts val="0"/>
              </a:spcAft>
              <a:buNone/>
              <a:defRPr sz="1600">
                <a:solidFill>
                  <a:srgbClr val="FFFFFF"/>
                </a:solidFill>
                <a:latin typeface="Proxima Nova"/>
                <a:ea typeface="Proxima Nova"/>
                <a:cs typeface="Proxima Nova"/>
                <a:sym typeface="Proxima Nova"/>
              </a:defRPr>
            </a:lvl2pPr>
            <a:lvl3pPr lvl="2" rtl="0">
              <a:spcBef>
                <a:spcPts val="0"/>
              </a:spcBef>
              <a:spcAft>
                <a:spcPts val="0"/>
              </a:spcAft>
              <a:buNone/>
              <a:defRPr sz="1600">
                <a:solidFill>
                  <a:srgbClr val="FFFFFF"/>
                </a:solidFill>
                <a:latin typeface="Proxima Nova"/>
                <a:ea typeface="Proxima Nova"/>
                <a:cs typeface="Proxima Nova"/>
                <a:sym typeface="Proxima Nova"/>
              </a:defRPr>
            </a:lvl3pPr>
            <a:lvl4pPr lvl="3" rtl="0">
              <a:spcBef>
                <a:spcPts val="0"/>
              </a:spcBef>
              <a:spcAft>
                <a:spcPts val="0"/>
              </a:spcAft>
              <a:buNone/>
              <a:defRPr sz="1600">
                <a:solidFill>
                  <a:srgbClr val="FFFFFF"/>
                </a:solidFill>
                <a:latin typeface="Proxima Nova"/>
                <a:ea typeface="Proxima Nova"/>
                <a:cs typeface="Proxima Nova"/>
                <a:sym typeface="Proxima Nova"/>
              </a:defRPr>
            </a:lvl4pPr>
            <a:lvl5pPr lvl="4" rtl="0">
              <a:spcBef>
                <a:spcPts val="0"/>
              </a:spcBef>
              <a:spcAft>
                <a:spcPts val="0"/>
              </a:spcAft>
              <a:buNone/>
              <a:defRPr sz="1600">
                <a:solidFill>
                  <a:srgbClr val="FFFFFF"/>
                </a:solidFill>
                <a:latin typeface="Proxima Nova"/>
                <a:ea typeface="Proxima Nova"/>
                <a:cs typeface="Proxima Nova"/>
                <a:sym typeface="Proxima Nova"/>
              </a:defRPr>
            </a:lvl5pPr>
            <a:lvl6pPr lvl="5" rtl="0">
              <a:spcBef>
                <a:spcPts val="0"/>
              </a:spcBef>
              <a:spcAft>
                <a:spcPts val="0"/>
              </a:spcAft>
              <a:buNone/>
              <a:defRPr sz="1600">
                <a:solidFill>
                  <a:srgbClr val="FFFFFF"/>
                </a:solidFill>
                <a:latin typeface="Proxima Nova"/>
                <a:ea typeface="Proxima Nova"/>
                <a:cs typeface="Proxima Nova"/>
                <a:sym typeface="Proxima Nova"/>
              </a:defRPr>
            </a:lvl6pPr>
            <a:lvl7pPr lvl="6" rtl="0">
              <a:spcBef>
                <a:spcPts val="0"/>
              </a:spcBef>
              <a:spcAft>
                <a:spcPts val="0"/>
              </a:spcAft>
              <a:buNone/>
              <a:defRPr sz="1600">
                <a:solidFill>
                  <a:srgbClr val="FFFFFF"/>
                </a:solidFill>
                <a:latin typeface="Proxima Nova"/>
                <a:ea typeface="Proxima Nova"/>
                <a:cs typeface="Proxima Nova"/>
                <a:sym typeface="Proxima Nova"/>
              </a:defRPr>
            </a:lvl7pPr>
            <a:lvl8pPr lvl="7" rtl="0">
              <a:spcBef>
                <a:spcPts val="0"/>
              </a:spcBef>
              <a:spcAft>
                <a:spcPts val="0"/>
              </a:spcAft>
              <a:buNone/>
              <a:defRPr sz="1600">
                <a:solidFill>
                  <a:srgbClr val="FFFFFF"/>
                </a:solidFill>
                <a:latin typeface="Proxima Nova"/>
                <a:ea typeface="Proxima Nova"/>
                <a:cs typeface="Proxima Nova"/>
                <a:sym typeface="Proxima Nova"/>
              </a:defRPr>
            </a:lvl8pPr>
            <a:lvl9pPr lvl="8" rtl="0">
              <a:spcBef>
                <a:spcPts val="0"/>
              </a:spcBef>
              <a:spcAft>
                <a:spcPts val="0"/>
              </a:spcAft>
              <a:buNone/>
              <a:defRPr sz="1600">
                <a:solidFill>
                  <a:srgbClr val="FFFFFF"/>
                </a:solidFill>
                <a:latin typeface="Proxima Nova"/>
                <a:ea typeface="Proxima Nova"/>
                <a:cs typeface="Proxima Nova"/>
                <a:sym typeface="Proxima Nova"/>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0" name="Shape 30"/>
        <p:cNvGrpSpPr/>
        <p:nvPr/>
      </p:nvGrpSpPr>
      <p:grpSpPr>
        <a:xfrm>
          <a:off x="0" y="0"/>
          <a:ext cx="0" cy="0"/>
          <a:chOff x="0" y="0"/>
          <a:chExt cx="0" cy="0"/>
        </a:xfrm>
      </p:grpSpPr>
      <p:sp>
        <p:nvSpPr>
          <p:cNvPr id="31" name="Google Shape;31;p6"/>
          <p:cNvSpPr/>
          <p:nvPr/>
        </p:nvSpPr>
        <p:spPr>
          <a:xfrm>
            <a:off x="-126400" y="-39850"/>
            <a:ext cx="7195200" cy="3365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6"/>
          <p:cNvSpPr txBox="1"/>
          <p:nvPr>
            <p:ph idx="12" type="sldNum"/>
          </p:nvPr>
        </p:nvSpPr>
        <p:spPr>
          <a:xfrm>
            <a:off x="8832225" y="4815625"/>
            <a:ext cx="258900" cy="3315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6"/>
          <p:cNvSpPr txBox="1"/>
          <p:nvPr>
            <p:ph type="title"/>
          </p:nvPr>
        </p:nvSpPr>
        <p:spPr>
          <a:xfrm>
            <a:off x="350225" y="197250"/>
            <a:ext cx="5816100" cy="393600"/>
          </a:xfrm>
          <a:prstGeom prst="rect">
            <a:avLst/>
          </a:prstGeom>
        </p:spPr>
        <p:txBody>
          <a:bodyPr anchorCtr="0" anchor="t" bIns="91425" lIns="91425" spcFirstLastPara="1" rIns="91425" wrap="square" tIns="91425">
            <a:noAutofit/>
          </a:bodyPr>
          <a:lstStyle>
            <a:lvl1pPr lvl="0" rtl="0">
              <a:spcBef>
                <a:spcPts val="0"/>
              </a:spcBef>
              <a:spcAft>
                <a:spcPts val="0"/>
              </a:spcAft>
              <a:buNone/>
              <a:defRPr b="1" sz="2700">
                <a:solidFill>
                  <a:srgbClr val="FFFFFF"/>
                </a:solidFill>
                <a:latin typeface="Fira Sans"/>
                <a:ea typeface="Fira Sans"/>
                <a:cs typeface="Fira Sans"/>
                <a:sym typeface="Fira Sans"/>
              </a:defRPr>
            </a:lvl1pPr>
            <a:lvl2pPr lvl="1" rtl="0">
              <a:spcBef>
                <a:spcPts val="0"/>
              </a:spcBef>
              <a:spcAft>
                <a:spcPts val="0"/>
              </a:spcAft>
              <a:buNone/>
              <a:defRPr sz="2700">
                <a:solidFill>
                  <a:srgbClr val="FFFFFF"/>
                </a:solidFill>
                <a:latin typeface="Fira Sans"/>
                <a:ea typeface="Fira Sans"/>
                <a:cs typeface="Fira Sans"/>
                <a:sym typeface="Fira Sans"/>
              </a:defRPr>
            </a:lvl2pPr>
            <a:lvl3pPr lvl="2" rtl="0">
              <a:spcBef>
                <a:spcPts val="0"/>
              </a:spcBef>
              <a:spcAft>
                <a:spcPts val="0"/>
              </a:spcAft>
              <a:buNone/>
              <a:defRPr sz="2700">
                <a:solidFill>
                  <a:srgbClr val="FFFFFF"/>
                </a:solidFill>
                <a:latin typeface="Fira Sans"/>
                <a:ea typeface="Fira Sans"/>
                <a:cs typeface="Fira Sans"/>
                <a:sym typeface="Fira Sans"/>
              </a:defRPr>
            </a:lvl3pPr>
            <a:lvl4pPr lvl="3" rtl="0">
              <a:spcBef>
                <a:spcPts val="0"/>
              </a:spcBef>
              <a:spcAft>
                <a:spcPts val="0"/>
              </a:spcAft>
              <a:buNone/>
              <a:defRPr sz="2700">
                <a:solidFill>
                  <a:srgbClr val="FFFFFF"/>
                </a:solidFill>
                <a:latin typeface="Fira Sans"/>
                <a:ea typeface="Fira Sans"/>
                <a:cs typeface="Fira Sans"/>
                <a:sym typeface="Fira Sans"/>
              </a:defRPr>
            </a:lvl4pPr>
            <a:lvl5pPr lvl="4" rtl="0">
              <a:spcBef>
                <a:spcPts val="0"/>
              </a:spcBef>
              <a:spcAft>
                <a:spcPts val="0"/>
              </a:spcAft>
              <a:buNone/>
              <a:defRPr sz="2700">
                <a:solidFill>
                  <a:srgbClr val="FFFFFF"/>
                </a:solidFill>
                <a:latin typeface="Fira Sans"/>
                <a:ea typeface="Fira Sans"/>
                <a:cs typeface="Fira Sans"/>
                <a:sym typeface="Fira Sans"/>
              </a:defRPr>
            </a:lvl5pPr>
            <a:lvl6pPr lvl="5" rtl="0">
              <a:spcBef>
                <a:spcPts val="0"/>
              </a:spcBef>
              <a:spcAft>
                <a:spcPts val="0"/>
              </a:spcAft>
              <a:buNone/>
              <a:defRPr sz="2700">
                <a:solidFill>
                  <a:srgbClr val="FFFFFF"/>
                </a:solidFill>
                <a:latin typeface="Fira Sans"/>
                <a:ea typeface="Fira Sans"/>
                <a:cs typeface="Fira Sans"/>
                <a:sym typeface="Fira Sans"/>
              </a:defRPr>
            </a:lvl6pPr>
            <a:lvl7pPr lvl="6" rtl="0">
              <a:spcBef>
                <a:spcPts val="0"/>
              </a:spcBef>
              <a:spcAft>
                <a:spcPts val="0"/>
              </a:spcAft>
              <a:buNone/>
              <a:defRPr sz="2700">
                <a:solidFill>
                  <a:srgbClr val="FFFFFF"/>
                </a:solidFill>
                <a:latin typeface="Fira Sans"/>
                <a:ea typeface="Fira Sans"/>
                <a:cs typeface="Fira Sans"/>
                <a:sym typeface="Fira Sans"/>
              </a:defRPr>
            </a:lvl7pPr>
            <a:lvl8pPr lvl="7" rtl="0">
              <a:spcBef>
                <a:spcPts val="0"/>
              </a:spcBef>
              <a:spcAft>
                <a:spcPts val="0"/>
              </a:spcAft>
              <a:buNone/>
              <a:defRPr sz="2700">
                <a:solidFill>
                  <a:srgbClr val="FFFFFF"/>
                </a:solidFill>
                <a:latin typeface="Fira Sans"/>
                <a:ea typeface="Fira Sans"/>
                <a:cs typeface="Fira Sans"/>
                <a:sym typeface="Fira Sans"/>
              </a:defRPr>
            </a:lvl8pPr>
            <a:lvl9pPr lvl="8" rtl="0">
              <a:spcBef>
                <a:spcPts val="0"/>
              </a:spcBef>
              <a:spcAft>
                <a:spcPts val="0"/>
              </a:spcAft>
              <a:buNone/>
              <a:defRPr sz="2700">
                <a:solidFill>
                  <a:srgbClr val="FFFFFF"/>
                </a:solidFill>
                <a:latin typeface="Fira Sans"/>
                <a:ea typeface="Fira Sans"/>
                <a:cs typeface="Fira Sans"/>
                <a:sym typeface="Fira Sans"/>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 name="Shape 34"/>
        <p:cNvGrpSpPr/>
        <p:nvPr/>
      </p:nvGrpSpPr>
      <p:grpSpPr>
        <a:xfrm>
          <a:off x="0" y="0"/>
          <a:ext cx="0" cy="0"/>
          <a:chOff x="0" y="0"/>
          <a:chExt cx="0" cy="0"/>
        </a:xfrm>
      </p:grpSpPr>
      <p:sp>
        <p:nvSpPr>
          <p:cNvPr id="35" name="Google Shape;35;p7"/>
          <p:cNvSpPr/>
          <p:nvPr/>
        </p:nvSpPr>
        <p:spPr>
          <a:xfrm>
            <a:off x="-155575" y="-175975"/>
            <a:ext cx="9366300" cy="33654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7"/>
          <p:cNvSpPr/>
          <p:nvPr/>
        </p:nvSpPr>
        <p:spPr>
          <a:xfrm>
            <a:off x="4572000" y="-120625"/>
            <a:ext cx="4572000" cy="5434500"/>
          </a:xfrm>
          <a:prstGeom prst="rect">
            <a:avLst/>
          </a:prstGeom>
          <a:solidFill>
            <a:srgbClr val="54A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7"/>
          <p:cNvSpPr txBox="1"/>
          <p:nvPr>
            <p:ph idx="1" type="subTitle"/>
          </p:nvPr>
        </p:nvSpPr>
        <p:spPr>
          <a:xfrm>
            <a:off x="265500" y="2803075"/>
            <a:ext cx="3575100" cy="1235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b="1" sz="1600"/>
            </a:lvl1pPr>
            <a:lvl2pPr lvl="1">
              <a:lnSpc>
                <a:spcPct val="100000"/>
              </a:lnSpc>
              <a:spcBef>
                <a:spcPts val="0"/>
              </a:spcBef>
              <a:spcAft>
                <a:spcPts val="0"/>
              </a:spcAft>
              <a:buSzPts val="1600"/>
              <a:buNone/>
              <a:defRPr b="1" sz="1600"/>
            </a:lvl2pPr>
            <a:lvl3pPr lvl="2">
              <a:lnSpc>
                <a:spcPct val="100000"/>
              </a:lnSpc>
              <a:spcBef>
                <a:spcPts val="0"/>
              </a:spcBef>
              <a:spcAft>
                <a:spcPts val="0"/>
              </a:spcAft>
              <a:buSzPts val="1600"/>
              <a:buNone/>
              <a:defRPr b="1" sz="1600"/>
            </a:lvl3pPr>
            <a:lvl4pPr lvl="3">
              <a:lnSpc>
                <a:spcPct val="100000"/>
              </a:lnSpc>
              <a:spcBef>
                <a:spcPts val="0"/>
              </a:spcBef>
              <a:spcAft>
                <a:spcPts val="0"/>
              </a:spcAft>
              <a:buSzPts val="1600"/>
              <a:buNone/>
              <a:defRPr b="1" sz="1600"/>
            </a:lvl4pPr>
            <a:lvl5pPr lvl="4">
              <a:lnSpc>
                <a:spcPct val="100000"/>
              </a:lnSpc>
              <a:spcBef>
                <a:spcPts val="0"/>
              </a:spcBef>
              <a:spcAft>
                <a:spcPts val="0"/>
              </a:spcAft>
              <a:buSzPts val="1600"/>
              <a:buNone/>
              <a:defRPr b="1" sz="1600"/>
            </a:lvl5pPr>
            <a:lvl6pPr lvl="5">
              <a:lnSpc>
                <a:spcPct val="100000"/>
              </a:lnSpc>
              <a:spcBef>
                <a:spcPts val="0"/>
              </a:spcBef>
              <a:spcAft>
                <a:spcPts val="0"/>
              </a:spcAft>
              <a:buSzPts val="1600"/>
              <a:buNone/>
              <a:defRPr b="1" sz="1600"/>
            </a:lvl6pPr>
            <a:lvl7pPr lvl="6">
              <a:lnSpc>
                <a:spcPct val="100000"/>
              </a:lnSpc>
              <a:spcBef>
                <a:spcPts val="0"/>
              </a:spcBef>
              <a:spcAft>
                <a:spcPts val="0"/>
              </a:spcAft>
              <a:buSzPts val="1600"/>
              <a:buNone/>
              <a:defRPr b="1" sz="1600"/>
            </a:lvl7pPr>
            <a:lvl8pPr lvl="7">
              <a:lnSpc>
                <a:spcPct val="100000"/>
              </a:lnSpc>
              <a:spcBef>
                <a:spcPts val="0"/>
              </a:spcBef>
              <a:spcAft>
                <a:spcPts val="0"/>
              </a:spcAft>
              <a:buSzPts val="1600"/>
              <a:buNone/>
              <a:defRPr b="1" sz="1600"/>
            </a:lvl8pPr>
            <a:lvl9pPr lvl="8">
              <a:lnSpc>
                <a:spcPct val="100000"/>
              </a:lnSpc>
              <a:spcBef>
                <a:spcPts val="0"/>
              </a:spcBef>
              <a:spcAft>
                <a:spcPts val="0"/>
              </a:spcAft>
              <a:buSzPts val="1600"/>
              <a:buNone/>
              <a:defRPr b="1" sz="1600"/>
            </a:lvl9pPr>
          </a:lstStyle>
          <a:p/>
        </p:txBody>
      </p:sp>
      <p:sp>
        <p:nvSpPr>
          <p:cNvPr id="38" name="Google Shape;38;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298450" lvl="0" marL="457200">
              <a:spcBef>
                <a:spcPts val="0"/>
              </a:spcBef>
              <a:spcAft>
                <a:spcPts val="0"/>
              </a:spcAft>
              <a:buClr>
                <a:srgbClr val="FFFFFF"/>
              </a:buClr>
              <a:buSzPts val="1100"/>
              <a:buChar char="●"/>
              <a:defRPr>
                <a:solidFill>
                  <a:srgbClr val="FFFFFF"/>
                </a:solidFill>
              </a:defRPr>
            </a:lvl1pPr>
            <a:lvl2pPr indent="-298450" lvl="1" marL="914400">
              <a:spcBef>
                <a:spcPts val="0"/>
              </a:spcBef>
              <a:spcAft>
                <a:spcPts val="0"/>
              </a:spcAft>
              <a:buClr>
                <a:srgbClr val="FFFFFF"/>
              </a:buClr>
              <a:buSzPts val="1100"/>
              <a:buChar char="○"/>
              <a:defRPr>
                <a:solidFill>
                  <a:srgbClr val="FFFFFF"/>
                </a:solidFill>
              </a:defRPr>
            </a:lvl2pPr>
            <a:lvl3pPr indent="-298450" lvl="2" marL="1371600">
              <a:spcBef>
                <a:spcPts val="0"/>
              </a:spcBef>
              <a:spcAft>
                <a:spcPts val="0"/>
              </a:spcAft>
              <a:buClr>
                <a:srgbClr val="FFFFFF"/>
              </a:buClr>
              <a:buSzPts val="1100"/>
              <a:buChar char="■"/>
              <a:defRPr>
                <a:solidFill>
                  <a:srgbClr val="FFFFFF"/>
                </a:solidFill>
              </a:defRPr>
            </a:lvl3pPr>
            <a:lvl4pPr indent="-298450" lvl="3" marL="1828800">
              <a:spcBef>
                <a:spcPts val="0"/>
              </a:spcBef>
              <a:spcAft>
                <a:spcPts val="0"/>
              </a:spcAft>
              <a:buClr>
                <a:srgbClr val="FFFFFF"/>
              </a:buClr>
              <a:buSzPts val="1100"/>
              <a:buChar char="●"/>
              <a:defRPr>
                <a:solidFill>
                  <a:srgbClr val="FFFFFF"/>
                </a:solidFill>
              </a:defRPr>
            </a:lvl4pPr>
            <a:lvl5pPr indent="-298450" lvl="4" marL="2286000">
              <a:spcBef>
                <a:spcPts val="0"/>
              </a:spcBef>
              <a:spcAft>
                <a:spcPts val="0"/>
              </a:spcAft>
              <a:buClr>
                <a:srgbClr val="FFFFFF"/>
              </a:buClr>
              <a:buSzPts val="1100"/>
              <a:buChar char="○"/>
              <a:defRPr>
                <a:solidFill>
                  <a:srgbClr val="FFFFFF"/>
                </a:solidFill>
              </a:defRPr>
            </a:lvl5pPr>
            <a:lvl6pPr indent="-298450" lvl="5" marL="2743200">
              <a:spcBef>
                <a:spcPts val="0"/>
              </a:spcBef>
              <a:spcAft>
                <a:spcPts val="0"/>
              </a:spcAft>
              <a:buClr>
                <a:srgbClr val="FFFFFF"/>
              </a:buClr>
              <a:buSzPts val="1100"/>
              <a:buChar char="■"/>
              <a:defRPr>
                <a:solidFill>
                  <a:srgbClr val="FFFFFF"/>
                </a:solidFill>
              </a:defRPr>
            </a:lvl6pPr>
            <a:lvl7pPr indent="-298450" lvl="6" marL="3200400">
              <a:spcBef>
                <a:spcPts val="0"/>
              </a:spcBef>
              <a:spcAft>
                <a:spcPts val="0"/>
              </a:spcAft>
              <a:buClr>
                <a:srgbClr val="FFFFFF"/>
              </a:buClr>
              <a:buSzPts val="1100"/>
              <a:buChar char="●"/>
              <a:defRPr>
                <a:solidFill>
                  <a:srgbClr val="FFFFFF"/>
                </a:solidFill>
              </a:defRPr>
            </a:lvl7pPr>
            <a:lvl8pPr indent="-298450" lvl="7" marL="3657600">
              <a:spcBef>
                <a:spcPts val="0"/>
              </a:spcBef>
              <a:spcAft>
                <a:spcPts val="0"/>
              </a:spcAft>
              <a:buClr>
                <a:srgbClr val="FFFFFF"/>
              </a:buClr>
              <a:buSzPts val="1100"/>
              <a:buChar char="○"/>
              <a:defRPr>
                <a:solidFill>
                  <a:srgbClr val="FFFFFF"/>
                </a:solidFill>
              </a:defRPr>
            </a:lvl8pPr>
            <a:lvl9pPr indent="-298450" lvl="8" marL="4114800">
              <a:spcBef>
                <a:spcPts val="0"/>
              </a:spcBef>
              <a:spcAft>
                <a:spcPts val="0"/>
              </a:spcAft>
              <a:buClr>
                <a:srgbClr val="FFFFFF"/>
              </a:buClr>
              <a:buSzPts val="1100"/>
              <a:buChar char="■"/>
              <a:defRPr>
                <a:solidFill>
                  <a:srgbClr val="FFFFFF"/>
                </a:solidFill>
              </a:defRPr>
            </a:lvl9pPr>
          </a:lstStyle>
          <a:p/>
        </p:txBody>
      </p:sp>
      <p:sp>
        <p:nvSpPr>
          <p:cNvPr id="39" name="Google Shape;39;p7"/>
          <p:cNvSpPr txBox="1"/>
          <p:nvPr>
            <p:ph idx="12" type="sldNum"/>
          </p:nvPr>
        </p:nvSpPr>
        <p:spPr>
          <a:xfrm>
            <a:off x="8832225" y="4815625"/>
            <a:ext cx="258900" cy="3315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0" name="Google Shape;40;p7"/>
          <p:cNvPicPr preferRelativeResize="0"/>
          <p:nvPr/>
        </p:nvPicPr>
        <p:blipFill rotWithShape="1">
          <a:blip r:embed="rId2">
            <a:alphaModFix/>
          </a:blip>
          <a:srcRect b="610" l="0" r="0" t="-610"/>
          <a:stretch/>
        </p:blipFill>
        <p:spPr>
          <a:xfrm>
            <a:off x="265500" y="248550"/>
            <a:ext cx="1658350" cy="291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100"/>
              <a:buNone/>
              <a:defRPr/>
            </a:lvl1pPr>
          </a:lstStyle>
          <a:p/>
        </p:txBody>
      </p:sp>
      <p:sp>
        <p:nvSpPr>
          <p:cNvPr id="43" name="Google Shape;43;p8"/>
          <p:cNvSpPr txBox="1"/>
          <p:nvPr>
            <p:ph idx="12" type="sldNum"/>
          </p:nvPr>
        </p:nvSpPr>
        <p:spPr>
          <a:xfrm>
            <a:off x="8832225" y="4815625"/>
            <a:ext cx="258900" cy="3315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4" name="Google Shape;44;p8"/>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1600">
                <a:solidFill>
                  <a:srgbClr val="FFFFFF"/>
                </a:solidFill>
                <a:latin typeface="Proxima Nova"/>
                <a:ea typeface="Proxima Nova"/>
                <a:cs typeface="Proxima Nova"/>
                <a:sym typeface="Proxima Nova"/>
              </a:defRPr>
            </a:lvl1pPr>
            <a:lvl2pPr lvl="1" rtl="0">
              <a:spcBef>
                <a:spcPts val="0"/>
              </a:spcBef>
              <a:spcAft>
                <a:spcPts val="0"/>
              </a:spcAft>
              <a:buNone/>
              <a:defRPr sz="1600">
                <a:solidFill>
                  <a:srgbClr val="FFFFFF"/>
                </a:solidFill>
                <a:latin typeface="Proxima Nova"/>
                <a:ea typeface="Proxima Nova"/>
                <a:cs typeface="Proxima Nova"/>
                <a:sym typeface="Proxima Nova"/>
              </a:defRPr>
            </a:lvl2pPr>
            <a:lvl3pPr lvl="2" rtl="0">
              <a:spcBef>
                <a:spcPts val="0"/>
              </a:spcBef>
              <a:spcAft>
                <a:spcPts val="0"/>
              </a:spcAft>
              <a:buNone/>
              <a:defRPr sz="1600">
                <a:solidFill>
                  <a:srgbClr val="FFFFFF"/>
                </a:solidFill>
                <a:latin typeface="Proxima Nova"/>
                <a:ea typeface="Proxima Nova"/>
                <a:cs typeface="Proxima Nova"/>
                <a:sym typeface="Proxima Nova"/>
              </a:defRPr>
            </a:lvl3pPr>
            <a:lvl4pPr lvl="3" rtl="0">
              <a:spcBef>
                <a:spcPts val="0"/>
              </a:spcBef>
              <a:spcAft>
                <a:spcPts val="0"/>
              </a:spcAft>
              <a:buNone/>
              <a:defRPr sz="1600">
                <a:solidFill>
                  <a:srgbClr val="FFFFFF"/>
                </a:solidFill>
                <a:latin typeface="Proxima Nova"/>
                <a:ea typeface="Proxima Nova"/>
                <a:cs typeface="Proxima Nova"/>
                <a:sym typeface="Proxima Nova"/>
              </a:defRPr>
            </a:lvl4pPr>
            <a:lvl5pPr lvl="4" rtl="0">
              <a:spcBef>
                <a:spcPts val="0"/>
              </a:spcBef>
              <a:spcAft>
                <a:spcPts val="0"/>
              </a:spcAft>
              <a:buNone/>
              <a:defRPr sz="1600">
                <a:solidFill>
                  <a:srgbClr val="FFFFFF"/>
                </a:solidFill>
                <a:latin typeface="Proxima Nova"/>
                <a:ea typeface="Proxima Nova"/>
                <a:cs typeface="Proxima Nova"/>
                <a:sym typeface="Proxima Nova"/>
              </a:defRPr>
            </a:lvl5pPr>
            <a:lvl6pPr lvl="5" rtl="0">
              <a:spcBef>
                <a:spcPts val="0"/>
              </a:spcBef>
              <a:spcAft>
                <a:spcPts val="0"/>
              </a:spcAft>
              <a:buNone/>
              <a:defRPr sz="1600">
                <a:solidFill>
                  <a:srgbClr val="FFFFFF"/>
                </a:solidFill>
                <a:latin typeface="Proxima Nova"/>
                <a:ea typeface="Proxima Nova"/>
                <a:cs typeface="Proxima Nova"/>
                <a:sym typeface="Proxima Nova"/>
              </a:defRPr>
            </a:lvl6pPr>
            <a:lvl7pPr lvl="6" rtl="0">
              <a:spcBef>
                <a:spcPts val="0"/>
              </a:spcBef>
              <a:spcAft>
                <a:spcPts val="0"/>
              </a:spcAft>
              <a:buNone/>
              <a:defRPr sz="1600">
                <a:solidFill>
                  <a:srgbClr val="FFFFFF"/>
                </a:solidFill>
                <a:latin typeface="Proxima Nova"/>
                <a:ea typeface="Proxima Nova"/>
                <a:cs typeface="Proxima Nova"/>
                <a:sym typeface="Proxima Nova"/>
              </a:defRPr>
            </a:lvl7pPr>
            <a:lvl8pPr lvl="7" rtl="0">
              <a:spcBef>
                <a:spcPts val="0"/>
              </a:spcBef>
              <a:spcAft>
                <a:spcPts val="0"/>
              </a:spcAft>
              <a:buNone/>
              <a:defRPr sz="1600">
                <a:solidFill>
                  <a:srgbClr val="FFFFFF"/>
                </a:solidFill>
                <a:latin typeface="Proxima Nova"/>
                <a:ea typeface="Proxima Nova"/>
                <a:cs typeface="Proxima Nova"/>
                <a:sym typeface="Proxima Nova"/>
              </a:defRPr>
            </a:lvl8pPr>
            <a:lvl9pPr lvl="8" rtl="0">
              <a:spcBef>
                <a:spcPts val="0"/>
              </a:spcBef>
              <a:spcAft>
                <a:spcPts val="0"/>
              </a:spcAft>
              <a:buNone/>
              <a:defRPr sz="1600">
                <a:solidFill>
                  <a:srgbClr val="FFFFFF"/>
                </a:solidFill>
                <a:latin typeface="Proxima Nova"/>
                <a:ea typeface="Proxima Nova"/>
                <a:cs typeface="Proxima Nova"/>
                <a:sym typeface="Proxima Nova"/>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5" name="Shape 45"/>
        <p:cNvGrpSpPr/>
        <p:nvPr/>
      </p:nvGrpSpPr>
      <p:grpSpPr>
        <a:xfrm>
          <a:off x="0" y="0"/>
          <a:ext cx="0" cy="0"/>
          <a:chOff x="0" y="0"/>
          <a:chExt cx="0" cy="0"/>
        </a:xfrm>
      </p:grpSpPr>
      <p:sp>
        <p:nvSpPr>
          <p:cNvPr id="46" name="Google Shape;46;p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298450" lvl="0" marL="457200" rtl="0">
              <a:spcBef>
                <a:spcPts val="0"/>
              </a:spcBef>
              <a:spcAft>
                <a:spcPts val="0"/>
              </a:spcAft>
              <a:buSzPts val="11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47" name="Google Shape;47;p9"/>
          <p:cNvSpPr txBox="1"/>
          <p:nvPr>
            <p:ph idx="12" type="sldNum"/>
          </p:nvPr>
        </p:nvSpPr>
        <p:spPr>
          <a:xfrm>
            <a:off x="8832225" y="4815625"/>
            <a:ext cx="258900" cy="3315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8" name="Google Shape;48;p9"/>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1600">
                <a:solidFill>
                  <a:srgbClr val="FFFFFF"/>
                </a:solidFill>
                <a:latin typeface="Proxima Nova"/>
                <a:ea typeface="Proxima Nova"/>
                <a:cs typeface="Proxima Nova"/>
                <a:sym typeface="Proxima Nova"/>
              </a:defRPr>
            </a:lvl1pPr>
            <a:lvl2pPr lvl="1" rtl="0">
              <a:spcBef>
                <a:spcPts val="0"/>
              </a:spcBef>
              <a:spcAft>
                <a:spcPts val="0"/>
              </a:spcAft>
              <a:buNone/>
              <a:defRPr sz="1600">
                <a:solidFill>
                  <a:srgbClr val="FFFFFF"/>
                </a:solidFill>
                <a:latin typeface="Proxima Nova"/>
                <a:ea typeface="Proxima Nova"/>
                <a:cs typeface="Proxima Nova"/>
                <a:sym typeface="Proxima Nova"/>
              </a:defRPr>
            </a:lvl2pPr>
            <a:lvl3pPr lvl="2" rtl="0">
              <a:spcBef>
                <a:spcPts val="0"/>
              </a:spcBef>
              <a:spcAft>
                <a:spcPts val="0"/>
              </a:spcAft>
              <a:buNone/>
              <a:defRPr sz="1600">
                <a:solidFill>
                  <a:srgbClr val="FFFFFF"/>
                </a:solidFill>
                <a:latin typeface="Proxima Nova"/>
                <a:ea typeface="Proxima Nova"/>
                <a:cs typeface="Proxima Nova"/>
                <a:sym typeface="Proxima Nova"/>
              </a:defRPr>
            </a:lvl3pPr>
            <a:lvl4pPr lvl="3" rtl="0">
              <a:spcBef>
                <a:spcPts val="0"/>
              </a:spcBef>
              <a:spcAft>
                <a:spcPts val="0"/>
              </a:spcAft>
              <a:buNone/>
              <a:defRPr sz="1600">
                <a:solidFill>
                  <a:srgbClr val="FFFFFF"/>
                </a:solidFill>
                <a:latin typeface="Proxima Nova"/>
                <a:ea typeface="Proxima Nova"/>
                <a:cs typeface="Proxima Nova"/>
                <a:sym typeface="Proxima Nova"/>
              </a:defRPr>
            </a:lvl4pPr>
            <a:lvl5pPr lvl="4" rtl="0">
              <a:spcBef>
                <a:spcPts val="0"/>
              </a:spcBef>
              <a:spcAft>
                <a:spcPts val="0"/>
              </a:spcAft>
              <a:buNone/>
              <a:defRPr sz="1600">
                <a:solidFill>
                  <a:srgbClr val="FFFFFF"/>
                </a:solidFill>
                <a:latin typeface="Proxima Nova"/>
                <a:ea typeface="Proxima Nova"/>
                <a:cs typeface="Proxima Nova"/>
                <a:sym typeface="Proxima Nova"/>
              </a:defRPr>
            </a:lvl5pPr>
            <a:lvl6pPr lvl="5" rtl="0">
              <a:spcBef>
                <a:spcPts val="0"/>
              </a:spcBef>
              <a:spcAft>
                <a:spcPts val="0"/>
              </a:spcAft>
              <a:buNone/>
              <a:defRPr sz="1600">
                <a:solidFill>
                  <a:srgbClr val="FFFFFF"/>
                </a:solidFill>
                <a:latin typeface="Proxima Nova"/>
                <a:ea typeface="Proxima Nova"/>
                <a:cs typeface="Proxima Nova"/>
                <a:sym typeface="Proxima Nova"/>
              </a:defRPr>
            </a:lvl6pPr>
            <a:lvl7pPr lvl="6" rtl="0">
              <a:spcBef>
                <a:spcPts val="0"/>
              </a:spcBef>
              <a:spcAft>
                <a:spcPts val="0"/>
              </a:spcAft>
              <a:buNone/>
              <a:defRPr sz="1600">
                <a:solidFill>
                  <a:srgbClr val="FFFFFF"/>
                </a:solidFill>
                <a:latin typeface="Proxima Nova"/>
                <a:ea typeface="Proxima Nova"/>
                <a:cs typeface="Proxima Nova"/>
                <a:sym typeface="Proxima Nova"/>
              </a:defRPr>
            </a:lvl7pPr>
            <a:lvl8pPr lvl="7" rtl="0">
              <a:spcBef>
                <a:spcPts val="0"/>
              </a:spcBef>
              <a:spcAft>
                <a:spcPts val="0"/>
              </a:spcAft>
              <a:buNone/>
              <a:defRPr sz="1600">
                <a:solidFill>
                  <a:srgbClr val="FFFFFF"/>
                </a:solidFill>
                <a:latin typeface="Proxima Nova"/>
                <a:ea typeface="Proxima Nova"/>
                <a:cs typeface="Proxima Nova"/>
                <a:sym typeface="Proxima Nova"/>
              </a:defRPr>
            </a:lvl8pPr>
            <a:lvl9pPr lvl="8" rtl="0">
              <a:spcBef>
                <a:spcPts val="0"/>
              </a:spcBef>
              <a:spcAft>
                <a:spcPts val="0"/>
              </a:spcAft>
              <a:buNone/>
              <a:defRPr sz="1600">
                <a:solidFill>
                  <a:srgbClr val="FFFFFF"/>
                </a:solidFill>
                <a:latin typeface="Proxima Nova"/>
                <a:ea typeface="Proxima Nova"/>
                <a:cs typeface="Proxima Nova"/>
                <a:sym typeface="Proxima Nova"/>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and Loud">
  <p:cSld name="Big and Loud">
    <p:spTree>
      <p:nvGrpSpPr>
        <p:cNvPr id="49" name="Shape 49"/>
        <p:cNvGrpSpPr/>
        <p:nvPr/>
      </p:nvGrpSpPr>
      <p:grpSpPr>
        <a:xfrm>
          <a:off x="0" y="0"/>
          <a:ext cx="0" cy="0"/>
          <a:chOff x="0" y="0"/>
          <a:chExt cx="0" cy="0"/>
        </a:xfrm>
      </p:grpSpPr>
      <p:sp>
        <p:nvSpPr>
          <p:cNvPr id="50" name="Google Shape;50;p10"/>
          <p:cNvSpPr/>
          <p:nvPr/>
        </p:nvSpPr>
        <p:spPr>
          <a:xfrm>
            <a:off x="0" y="789385"/>
            <a:ext cx="9144000" cy="4354200"/>
          </a:xfrm>
          <a:prstGeom prst="rect">
            <a:avLst/>
          </a:prstGeom>
          <a:solidFill>
            <a:srgbClr val="F2F2F2"/>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chemeClr val="dk1"/>
              </a:buClr>
              <a:buSzPts val="1700"/>
              <a:buFont typeface="Calibri"/>
              <a:buNone/>
            </a:pPr>
            <a:r>
              <a:t/>
            </a:r>
            <a:endParaRPr b="0" i="0" sz="1700" u="none" cap="none" strike="noStrike">
              <a:solidFill>
                <a:srgbClr val="FFFFFF"/>
              </a:solidFill>
              <a:latin typeface="Calibri"/>
              <a:ea typeface="Calibri"/>
              <a:cs typeface="Calibri"/>
              <a:sym typeface="Calibri"/>
            </a:endParaRPr>
          </a:p>
        </p:txBody>
      </p:sp>
      <p:sp>
        <p:nvSpPr>
          <p:cNvPr id="51" name="Google Shape;51;p10"/>
          <p:cNvSpPr txBox="1"/>
          <p:nvPr>
            <p:ph idx="1" type="body"/>
          </p:nvPr>
        </p:nvSpPr>
        <p:spPr>
          <a:xfrm>
            <a:off x="2808060" y="1068266"/>
            <a:ext cx="6021600" cy="3732300"/>
          </a:xfrm>
          <a:prstGeom prst="rect">
            <a:avLst/>
          </a:prstGeom>
          <a:noFill/>
          <a:ln>
            <a:noFill/>
          </a:ln>
        </p:spPr>
        <p:txBody>
          <a:bodyPr anchorCtr="0" anchor="ctr" bIns="34275" lIns="68575" spcFirstLastPara="1" rIns="68575" wrap="square" tIns="34275">
            <a:noAutofit/>
          </a:bodyPr>
          <a:lstStyle>
            <a:lvl1pPr indent="-228600" lvl="0" marL="457200" marR="0" rtl="0" algn="l">
              <a:lnSpc>
                <a:spcPct val="100000"/>
              </a:lnSpc>
              <a:spcBef>
                <a:spcPts val="0"/>
              </a:spcBef>
              <a:spcAft>
                <a:spcPts val="0"/>
              </a:spcAft>
              <a:buClr>
                <a:srgbClr val="54A467"/>
              </a:buClr>
              <a:buSzPts val="4100"/>
              <a:buNone/>
              <a:defRPr b="1" i="0" sz="4100" u="none" cap="none" strike="noStrike">
                <a:solidFill>
                  <a:srgbClr val="54A467"/>
                </a:solidFill>
              </a:defRPr>
            </a:lvl1pPr>
            <a:lvl2pPr indent="-342900" lvl="1" marL="914400" marR="0" rtl="0" algn="l">
              <a:lnSpc>
                <a:spcPct val="90000"/>
              </a:lnSpc>
              <a:spcBef>
                <a:spcPts val="400"/>
              </a:spcBef>
              <a:spcAft>
                <a:spcPts val="0"/>
              </a:spcAft>
              <a:buClr>
                <a:schemeClr val="dk1"/>
              </a:buClr>
              <a:buSzPts val="1800"/>
              <a:buChar char="•"/>
              <a:defRPr i="0" sz="1800" u="none" cap="none" strike="noStrike">
                <a:solidFill>
                  <a:schemeClr val="dk1"/>
                </a:solidFill>
              </a:defRPr>
            </a:lvl2pPr>
            <a:lvl3pPr indent="-323850" lvl="2" marL="1371600" marR="0" rtl="0" algn="l">
              <a:lnSpc>
                <a:spcPct val="90000"/>
              </a:lnSpc>
              <a:spcBef>
                <a:spcPts val="400"/>
              </a:spcBef>
              <a:spcAft>
                <a:spcPts val="0"/>
              </a:spcAft>
              <a:buClr>
                <a:schemeClr val="dk1"/>
              </a:buClr>
              <a:buSzPts val="1500"/>
              <a:buChar char="•"/>
              <a:defRPr i="0" sz="1500" u="none" cap="none" strike="noStrike">
                <a:solidFill>
                  <a:schemeClr val="dk1"/>
                </a:solidFill>
              </a:defRPr>
            </a:lvl3pPr>
            <a:lvl4pPr indent="-317500" lvl="3" marL="1828800" marR="0" rtl="0" algn="l">
              <a:lnSpc>
                <a:spcPct val="90000"/>
              </a:lnSpc>
              <a:spcBef>
                <a:spcPts val="400"/>
              </a:spcBef>
              <a:spcAft>
                <a:spcPts val="0"/>
              </a:spcAft>
              <a:buClr>
                <a:schemeClr val="dk1"/>
              </a:buClr>
              <a:buSzPts val="1400"/>
              <a:buChar char="•"/>
              <a:defRPr i="0" sz="1400" u="none" cap="none" strike="noStrike">
                <a:solidFill>
                  <a:schemeClr val="dk1"/>
                </a:solidFill>
              </a:defRPr>
            </a:lvl4pPr>
            <a:lvl5pPr indent="-317500" lvl="4" marL="2286000" marR="0" rtl="0" algn="l">
              <a:lnSpc>
                <a:spcPct val="90000"/>
              </a:lnSpc>
              <a:spcBef>
                <a:spcPts val="400"/>
              </a:spcBef>
              <a:spcAft>
                <a:spcPts val="0"/>
              </a:spcAft>
              <a:buClr>
                <a:schemeClr val="dk1"/>
              </a:buClr>
              <a:buSzPts val="1400"/>
              <a:buChar char="•"/>
              <a:defRPr i="0" sz="1400" u="none" cap="none" strike="noStrike">
                <a:solidFill>
                  <a:schemeClr val="dk1"/>
                </a:solidFill>
              </a:defRPr>
            </a:lvl5pPr>
            <a:lvl6pPr indent="-317500" lvl="5" marL="2743200" marR="0" rtl="0" algn="l">
              <a:lnSpc>
                <a:spcPct val="90000"/>
              </a:lnSpc>
              <a:spcBef>
                <a:spcPts val="400"/>
              </a:spcBef>
              <a:spcAft>
                <a:spcPts val="0"/>
              </a:spcAft>
              <a:buClr>
                <a:schemeClr val="dk1"/>
              </a:buClr>
              <a:buSzPts val="1400"/>
              <a:buChar char="•"/>
              <a:defRPr i="0" sz="1400" u="none" cap="none" strike="noStrike">
                <a:solidFill>
                  <a:schemeClr val="dk1"/>
                </a:solidFill>
              </a:defRPr>
            </a:lvl6pPr>
            <a:lvl7pPr indent="-317500" lvl="6" marL="3200400" marR="0" rtl="0" algn="l">
              <a:lnSpc>
                <a:spcPct val="90000"/>
              </a:lnSpc>
              <a:spcBef>
                <a:spcPts val="400"/>
              </a:spcBef>
              <a:spcAft>
                <a:spcPts val="0"/>
              </a:spcAft>
              <a:buClr>
                <a:schemeClr val="dk1"/>
              </a:buClr>
              <a:buSzPts val="1400"/>
              <a:buChar char="•"/>
              <a:defRPr i="0" sz="1400" u="none" cap="none" strike="noStrike">
                <a:solidFill>
                  <a:schemeClr val="dk1"/>
                </a:solidFill>
              </a:defRPr>
            </a:lvl7pPr>
            <a:lvl8pPr indent="-317500" lvl="7" marL="3657600" marR="0" rtl="0" algn="l">
              <a:lnSpc>
                <a:spcPct val="90000"/>
              </a:lnSpc>
              <a:spcBef>
                <a:spcPts val="400"/>
              </a:spcBef>
              <a:spcAft>
                <a:spcPts val="0"/>
              </a:spcAft>
              <a:buClr>
                <a:schemeClr val="dk1"/>
              </a:buClr>
              <a:buSzPts val="1400"/>
              <a:buChar char="•"/>
              <a:defRPr i="0" sz="1400" u="none" cap="none" strike="noStrike">
                <a:solidFill>
                  <a:schemeClr val="dk1"/>
                </a:solidFill>
              </a:defRPr>
            </a:lvl8pPr>
            <a:lvl9pPr indent="-317500" lvl="8" marL="4114800" marR="0" rtl="0" algn="l">
              <a:lnSpc>
                <a:spcPct val="90000"/>
              </a:lnSpc>
              <a:spcBef>
                <a:spcPts val="400"/>
              </a:spcBef>
              <a:spcAft>
                <a:spcPts val="0"/>
              </a:spcAft>
              <a:buClr>
                <a:schemeClr val="dk1"/>
              </a:buClr>
              <a:buSzPts val="1400"/>
              <a:buChar char="•"/>
              <a:defRPr i="0" sz="1400" u="none" cap="none" strike="noStrike">
                <a:solidFill>
                  <a:schemeClr val="dk1"/>
                </a:solidFill>
              </a:defRPr>
            </a:lvl9pPr>
          </a:lstStyle>
          <a:p/>
        </p:txBody>
      </p:sp>
      <p:sp>
        <p:nvSpPr>
          <p:cNvPr id="52" name="Google Shape;52;p10"/>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lvl1pPr lvl="0" rtl="0">
              <a:spcBef>
                <a:spcPts val="0"/>
              </a:spcBef>
              <a:spcAft>
                <a:spcPts val="0"/>
              </a:spcAft>
              <a:buNone/>
              <a:defRPr b="1" sz="1600">
                <a:solidFill>
                  <a:srgbClr val="FFFFFF"/>
                </a:solidFill>
                <a:latin typeface="Proxima Nova"/>
                <a:ea typeface="Proxima Nova"/>
                <a:cs typeface="Proxima Nova"/>
                <a:sym typeface="Proxima Nova"/>
              </a:defRPr>
            </a:lvl1pPr>
            <a:lvl2pPr lvl="1" rtl="0">
              <a:spcBef>
                <a:spcPts val="0"/>
              </a:spcBef>
              <a:spcAft>
                <a:spcPts val="0"/>
              </a:spcAft>
              <a:buNone/>
              <a:defRPr sz="1600">
                <a:solidFill>
                  <a:srgbClr val="FFFFFF"/>
                </a:solidFill>
                <a:latin typeface="Proxima Nova"/>
                <a:ea typeface="Proxima Nova"/>
                <a:cs typeface="Proxima Nova"/>
                <a:sym typeface="Proxima Nova"/>
              </a:defRPr>
            </a:lvl2pPr>
            <a:lvl3pPr lvl="2" rtl="0">
              <a:spcBef>
                <a:spcPts val="0"/>
              </a:spcBef>
              <a:spcAft>
                <a:spcPts val="0"/>
              </a:spcAft>
              <a:buNone/>
              <a:defRPr sz="1600">
                <a:solidFill>
                  <a:srgbClr val="FFFFFF"/>
                </a:solidFill>
                <a:latin typeface="Proxima Nova"/>
                <a:ea typeface="Proxima Nova"/>
                <a:cs typeface="Proxima Nova"/>
                <a:sym typeface="Proxima Nova"/>
              </a:defRPr>
            </a:lvl3pPr>
            <a:lvl4pPr lvl="3" rtl="0">
              <a:spcBef>
                <a:spcPts val="0"/>
              </a:spcBef>
              <a:spcAft>
                <a:spcPts val="0"/>
              </a:spcAft>
              <a:buNone/>
              <a:defRPr sz="1600">
                <a:solidFill>
                  <a:srgbClr val="FFFFFF"/>
                </a:solidFill>
                <a:latin typeface="Proxima Nova"/>
                <a:ea typeface="Proxima Nova"/>
                <a:cs typeface="Proxima Nova"/>
                <a:sym typeface="Proxima Nova"/>
              </a:defRPr>
            </a:lvl4pPr>
            <a:lvl5pPr lvl="4" rtl="0">
              <a:spcBef>
                <a:spcPts val="0"/>
              </a:spcBef>
              <a:spcAft>
                <a:spcPts val="0"/>
              </a:spcAft>
              <a:buNone/>
              <a:defRPr sz="1600">
                <a:solidFill>
                  <a:srgbClr val="FFFFFF"/>
                </a:solidFill>
                <a:latin typeface="Proxima Nova"/>
                <a:ea typeface="Proxima Nova"/>
                <a:cs typeface="Proxima Nova"/>
                <a:sym typeface="Proxima Nova"/>
              </a:defRPr>
            </a:lvl5pPr>
            <a:lvl6pPr lvl="5" rtl="0">
              <a:spcBef>
                <a:spcPts val="0"/>
              </a:spcBef>
              <a:spcAft>
                <a:spcPts val="0"/>
              </a:spcAft>
              <a:buNone/>
              <a:defRPr sz="1600">
                <a:solidFill>
                  <a:srgbClr val="FFFFFF"/>
                </a:solidFill>
                <a:latin typeface="Proxima Nova"/>
                <a:ea typeface="Proxima Nova"/>
                <a:cs typeface="Proxima Nova"/>
                <a:sym typeface="Proxima Nova"/>
              </a:defRPr>
            </a:lvl6pPr>
            <a:lvl7pPr lvl="6" rtl="0">
              <a:spcBef>
                <a:spcPts val="0"/>
              </a:spcBef>
              <a:spcAft>
                <a:spcPts val="0"/>
              </a:spcAft>
              <a:buNone/>
              <a:defRPr sz="1600">
                <a:solidFill>
                  <a:srgbClr val="FFFFFF"/>
                </a:solidFill>
                <a:latin typeface="Proxima Nova"/>
                <a:ea typeface="Proxima Nova"/>
                <a:cs typeface="Proxima Nova"/>
                <a:sym typeface="Proxima Nova"/>
              </a:defRPr>
            </a:lvl7pPr>
            <a:lvl8pPr lvl="7" rtl="0">
              <a:spcBef>
                <a:spcPts val="0"/>
              </a:spcBef>
              <a:spcAft>
                <a:spcPts val="0"/>
              </a:spcAft>
              <a:buNone/>
              <a:defRPr sz="1600">
                <a:solidFill>
                  <a:srgbClr val="FFFFFF"/>
                </a:solidFill>
                <a:latin typeface="Proxima Nova"/>
                <a:ea typeface="Proxima Nova"/>
                <a:cs typeface="Proxima Nova"/>
                <a:sym typeface="Proxima Nova"/>
              </a:defRPr>
            </a:lvl8pPr>
            <a:lvl9pPr lvl="8" rtl="0">
              <a:spcBef>
                <a:spcPts val="0"/>
              </a:spcBef>
              <a:spcAft>
                <a:spcPts val="0"/>
              </a:spcAft>
              <a:buNone/>
              <a:defRPr sz="1600">
                <a:solidFill>
                  <a:srgbClr val="FFFFFF"/>
                </a:solidFill>
                <a:latin typeface="Proxima Nova"/>
                <a:ea typeface="Proxima Nova"/>
                <a:cs typeface="Proxima Nova"/>
                <a:sym typeface="Proxima Nova"/>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1.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2600325" y="1152475"/>
            <a:ext cx="6231900" cy="3416400"/>
          </a:xfrm>
          <a:prstGeom prst="rect">
            <a:avLst/>
          </a:prstGeom>
          <a:noFill/>
          <a:ln>
            <a:noFill/>
          </a:ln>
        </p:spPr>
        <p:txBody>
          <a:bodyPr anchorCtr="0" anchor="t" bIns="91425" lIns="91425" spcFirstLastPara="1" rIns="91425" wrap="square" tIns="91425">
            <a:noAutofit/>
          </a:bodyPr>
          <a:lstStyle>
            <a:lvl1pPr indent="-298450" lvl="0" marL="457200">
              <a:lnSpc>
                <a:spcPct val="115000"/>
              </a:lnSpc>
              <a:spcBef>
                <a:spcPts val="0"/>
              </a:spcBef>
              <a:spcAft>
                <a:spcPts val="0"/>
              </a:spcAft>
              <a:buSzPts val="1100"/>
              <a:buFont typeface="Proxima Nova"/>
              <a:buChar char="●"/>
              <a:defRPr sz="1100">
                <a:latin typeface="Proxima Nova"/>
                <a:ea typeface="Proxima Nova"/>
                <a:cs typeface="Proxima Nova"/>
                <a:sym typeface="Proxima Nova"/>
              </a:defRPr>
            </a:lvl1pPr>
            <a:lvl2pPr indent="-298450" lvl="1" marL="914400">
              <a:lnSpc>
                <a:spcPct val="115000"/>
              </a:lnSpc>
              <a:spcBef>
                <a:spcPts val="0"/>
              </a:spcBef>
              <a:spcAft>
                <a:spcPts val="0"/>
              </a:spcAft>
              <a:buSzPts val="1100"/>
              <a:buFont typeface="Proxima Nova"/>
              <a:buChar char="○"/>
              <a:defRPr sz="1100">
                <a:latin typeface="Proxima Nova"/>
                <a:ea typeface="Proxima Nova"/>
                <a:cs typeface="Proxima Nova"/>
                <a:sym typeface="Proxima Nova"/>
              </a:defRPr>
            </a:lvl2pPr>
            <a:lvl3pPr indent="-298450" lvl="2" marL="1371600">
              <a:lnSpc>
                <a:spcPct val="115000"/>
              </a:lnSpc>
              <a:spcBef>
                <a:spcPts val="0"/>
              </a:spcBef>
              <a:spcAft>
                <a:spcPts val="0"/>
              </a:spcAft>
              <a:buSzPts val="1100"/>
              <a:buFont typeface="Proxima Nova"/>
              <a:buChar char="■"/>
              <a:defRPr sz="1100">
                <a:latin typeface="Proxima Nova"/>
                <a:ea typeface="Proxima Nova"/>
                <a:cs typeface="Proxima Nova"/>
                <a:sym typeface="Proxima Nova"/>
              </a:defRPr>
            </a:lvl3pPr>
            <a:lvl4pPr indent="-298450" lvl="3" marL="1828800">
              <a:lnSpc>
                <a:spcPct val="115000"/>
              </a:lnSpc>
              <a:spcBef>
                <a:spcPts val="0"/>
              </a:spcBef>
              <a:spcAft>
                <a:spcPts val="0"/>
              </a:spcAft>
              <a:buSzPts val="1100"/>
              <a:buFont typeface="Proxima Nova"/>
              <a:buChar char="●"/>
              <a:defRPr sz="1100">
                <a:latin typeface="Proxima Nova"/>
                <a:ea typeface="Proxima Nova"/>
                <a:cs typeface="Proxima Nova"/>
                <a:sym typeface="Proxima Nova"/>
              </a:defRPr>
            </a:lvl4pPr>
            <a:lvl5pPr indent="-298450" lvl="4" marL="2286000">
              <a:lnSpc>
                <a:spcPct val="115000"/>
              </a:lnSpc>
              <a:spcBef>
                <a:spcPts val="0"/>
              </a:spcBef>
              <a:spcAft>
                <a:spcPts val="0"/>
              </a:spcAft>
              <a:buSzPts val="1100"/>
              <a:buFont typeface="Proxima Nova"/>
              <a:buChar char="○"/>
              <a:defRPr sz="1100">
                <a:latin typeface="Proxima Nova"/>
                <a:ea typeface="Proxima Nova"/>
                <a:cs typeface="Proxima Nova"/>
                <a:sym typeface="Proxima Nova"/>
              </a:defRPr>
            </a:lvl5pPr>
            <a:lvl6pPr indent="-298450" lvl="5" marL="2743200">
              <a:lnSpc>
                <a:spcPct val="115000"/>
              </a:lnSpc>
              <a:spcBef>
                <a:spcPts val="0"/>
              </a:spcBef>
              <a:spcAft>
                <a:spcPts val="0"/>
              </a:spcAft>
              <a:buSzPts val="1100"/>
              <a:buFont typeface="Proxima Nova"/>
              <a:buChar char="■"/>
              <a:defRPr sz="1100">
                <a:latin typeface="Proxima Nova"/>
                <a:ea typeface="Proxima Nova"/>
                <a:cs typeface="Proxima Nova"/>
                <a:sym typeface="Proxima Nova"/>
              </a:defRPr>
            </a:lvl6pPr>
            <a:lvl7pPr indent="-298450" lvl="6" marL="3200400">
              <a:lnSpc>
                <a:spcPct val="115000"/>
              </a:lnSpc>
              <a:spcBef>
                <a:spcPts val="0"/>
              </a:spcBef>
              <a:spcAft>
                <a:spcPts val="0"/>
              </a:spcAft>
              <a:buSzPts val="1100"/>
              <a:buFont typeface="Proxima Nova"/>
              <a:buChar char="●"/>
              <a:defRPr sz="1100">
                <a:latin typeface="Proxima Nova"/>
                <a:ea typeface="Proxima Nova"/>
                <a:cs typeface="Proxima Nova"/>
                <a:sym typeface="Proxima Nova"/>
              </a:defRPr>
            </a:lvl7pPr>
            <a:lvl8pPr indent="-298450" lvl="7" marL="3657600">
              <a:lnSpc>
                <a:spcPct val="115000"/>
              </a:lnSpc>
              <a:spcBef>
                <a:spcPts val="0"/>
              </a:spcBef>
              <a:spcAft>
                <a:spcPts val="0"/>
              </a:spcAft>
              <a:buSzPts val="1100"/>
              <a:buFont typeface="Proxima Nova"/>
              <a:buChar char="○"/>
              <a:defRPr sz="1100">
                <a:latin typeface="Proxima Nova"/>
                <a:ea typeface="Proxima Nova"/>
                <a:cs typeface="Proxima Nova"/>
                <a:sym typeface="Proxima Nova"/>
              </a:defRPr>
            </a:lvl8pPr>
            <a:lvl9pPr indent="-298450" lvl="8" marL="4114800">
              <a:lnSpc>
                <a:spcPct val="115000"/>
              </a:lnSpc>
              <a:spcBef>
                <a:spcPts val="0"/>
              </a:spcBef>
              <a:spcAft>
                <a:spcPts val="0"/>
              </a:spcAft>
              <a:buSzPts val="1100"/>
              <a:buFont typeface="Proxima Nova"/>
              <a:buChar char="■"/>
              <a:defRPr sz="1100">
                <a:latin typeface="Proxima Nova"/>
                <a:ea typeface="Proxima Nova"/>
                <a:cs typeface="Proxima Nova"/>
                <a:sym typeface="Proxima Nova"/>
              </a:defRPr>
            </a:lvl9pPr>
          </a:lstStyle>
          <a:p/>
        </p:txBody>
      </p:sp>
      <p:sp>
        <p:nvSpPr>
          <p:cNvPr id="7" name="Google Shape;7;p1"/>
          <p:cNvSpPr txBox="1"/>
          <p:nvPr>
            <p:ph idx="12" type="sldNum"/>
          </p:nvPr>
        </p:nvSpPr>
        <p:spPr>
          <a:xfrm>
            <a:off x="8832225" y="4815625"/>
            <a:ext cx="258900" cy="331500"/>
          </a:xfrm>
          <a:prstGeom prst="rect">
            <a:avLst/>
          </a:prstGeom>
          <a:noFill/>
          <a:ln>
            <a:noFill/>
          </a:ln>
        </p:spPr>
        <p:txBody>
          <a:bodyPr anchorCtr="0" anchor="ctr" bIns="91425" lIns="91425" spcFirstLastPara="1" rIns="91425" wrap="square" tIns="91425">
            <a:noAutofit/>
          </a:bodyPr>
          <a:lstStyle>
            <a:lvl1pPr lvl="0" algn="r">
              <a:buNone/>
              <a:defRPr sz="800">
                <a:solidFill>
                  <a:schemeClr val="dk2"/>
                </a:solidFill>
                <a:latin typeface="Proxima Nova"/>
                <a:ea typeface="Proxima Nova"/>
                <a:cs typeface="Proxima Nova"/>
                <a:sym typeface="Proxima Nova"/>
              </a:defRPr>
            </a:lvl1pPr>
            <a:lvl2pPr lvl="1" algn="r">
              <a:buNone/>
              <a:defRPr sz="800">
                <a:solidFill>
                  <a:schemeClr val="dk2"/>
                </a:solidFill>
                <a:latin typeface="Proxima Nova"/>
                <a:ea typeface="Proxima Nova"/>
                <a:cs typeface="Proxima Nova"/>
                <a:sym typeface="Proxima Nova"/>
              </a:defRPr>
            </a:lvl2pPr>
            <a:lvl3pPr lvl="2" algn="r">
              <a:buNone/>
              <a:defRPr sz="800">
                <a:solidFill>
                  <a:schemeClr val="dk2"/>
                </a:solidFill>
                <a:latin typeface="Proxima Nova"/>
                <a:ea typeface="Proxima Nova"/>
                <a:cs typeface="Proxima Nova"/>
                <a:sym typeface="Proxima Nova"/>
              </a:defRPr>
            </a:lvl3pPr>
            <a:lvl4pPr lvl="3" algn="r">
              <a:buNone/>
              <a:defRPr sz="800">
                <a:solidFill>
                  <a:schemeClr val="dk2"/>
                </a:solidFill>
                <a:latin typeface="Proxima Nova"/>
                <a:ea typeface="Proxima Nova"/>
                <a:cs typeface="Proxima Nova"/>
                <a:sym typeface="Proxima Nova"/>
              </a:defRPr>
            </a:lvl4pPr>
            <a:lvl5pPr lvl="4" algn="r">
              <a:buNone/>
              <a:defRPr sz="800">
                <a:solidFill>
                  <a:schemeClr val="dk2"/>
                </a:solidFill>
                <a:latin typeface="Proxima Nova"/>
                <a:ea typeface="Proxima Nova"/>
                <a:cs typeface="Proxima Nova"/>
                <a:sym typeface="Proxima Nova"/>
              </a:defRPr>
            </a:lvl5pPr>
            <a:lvl6pPr lvl="5" algn="r">
              <a:buNone/>
              <a:defRPr sz="800">
                <a:solidFill>
                  <a:schemeClr val="dk2"/>
                </a:solidFill>
                <a:latin typeface="Proxima Nova"/>
                <a:ea typeface="Proxima Nova"/>
                <a:cs typeface="Proxima Nova"/>
                <a:sym typeface="Proxima Nova"/>
              </a:defRPr>
            </a:lvl6pPr>
            <a:lvl7pPr lvl="6" algn="r">
              <a:buNone/>
              <a:defRPr sz="800">
                <a:solidFill>
                  <a:schemeClr val="dk2"/>
                </a:solidFill>
                <a:latin typeface="Proxima Nova"/>
                <a:ea typeface="Proxima Nova"/>
                <a:cs typeface="Proxima Nova"/>
                <a:sym typeface="Proxima Nova"/>
              </a:defRPr>
            </a:lvl7pPr>
            <a:lvl8pPr lvl="7" algn="r">
              <a:buNone/>
              <a:defRPr sz="800">
                <a:solidFill>
                  <a:schemeClr val="dk2"/>
                </a:solidFill>
                <a:latin typeface="Proxima Nova"/>
                <a:ea typeface="Proxima Nova"/>
                <a:cs typeface="Proxima Nova"/>
                <a:sym typeface="Proxima Nova"/>
              </a:defRPr>
            </a:lvl8pPr>
            <a:lvl9pPr lvl="8" algn="r">
              <a:buNone/>
              <a:defRPr sz="800">
                <a:solidFill>
                  <a:schemeClr val="dk2"/>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pic>
        <p:nvPicPr>
          <p:cNvPr id="8" name="Google Shape;8;p1"/>
          <p:cNvPicPr preferRelativeResize="0"/>
          <p:nvPr/>
        </p:nvPicPr>
        <p:blipFill rotWithShape="1">
          <a:blip r:embed="rId1">
            <a:alphaModFix/>
          </a:blip>
          <a:srcRect b="610" l="0" r="0" t="-610"/>
          <a:stretch/>
        </p:blipFill>
        <p:spPr>
          <a:xfrm>
            <a:off x="7173875" y="248550"/>
            <a:ext cx="1658350" cy="291000"/>
          </a:xfrm>
          <a:prstGeom prst="rect">
            <a:avLst/>
          </a:prstGeom>
          <a:noFill/>
          <a:ln>
            <a:noFill/>
          </a:ln>
        </p:spPr>
      </p:pic>
      <p:sp>
        <p:nvSpPr>
          <p:cNvPr id="9" name="Google Shape;9;p1"/>
          <p:cNvSpPr/>
          <p:nvPr/>
        </p:nvSpPr>
        <p:spPr>
          <a:xfrm>
            <a:off x="-48625" y="233050"/>
            <a:ext cx="6592200" cy="331500"/>
          </a:xfrm>
          <a:prstGeom prst="rect">
            <a:avLst/>
          </a:prstGeom>
          <a:solidFill>
            <a:srgbClr val="54A467"/>
          </a:solidFill>
          <a:ln>
            <a:noFill/>
          </a:ln>
        </p:spPr>
        <p:txBody>
          <a:bodyPr anchorCtr="0" anchor="ctr" bIns="38100" lIns="38100" spcFirstLastPara="1" rIns="38100" wrap="square" tIns="38100">
            <a:noAutofit/>
          </a:bodyPr>
          <a:lstStyle/>
          <a:p>
            <a:pPr indent="0" lvl="0" marL="0" marR="0" rtl="0" algn="ctr">
              <a:lnSpc>
                <a:spcPct val="100000"/>
              </a:lnSpc>
              <a:spcBef>
                <a:spcPts val="0"/>
              </a:spcBef>
              <a:spcAft>
                <a:spcPts val="0"/>
              </a:spcAft>
              <a:buClr>
                <a:srgbClr val="FFFFFF"/>
              </a:buClr>
              <a:buSzPts val="1700"/>
              <a:buFont typeface="Calibri"/>
              <a:buNone/>
            </a:pPr>
            <a:r>
              <a:t/>
            </a:r>
            <a:endParaRPr b="0" i="0" sz="1700" u="none" cap="none" strike="noStrike">
              <a:solidFill>
                <a:srgbClr val="FFFFFF"/>
              </a:solidFill>
              <a:latin typeface="Calibri"/>
              <a:ea typeface="Calibri"/>
              <a:cs typeface="Calibri"/>
              <a:sym typeface="Calibri"/>
            </a:endParaRPr>
          </a:p>
        </p:txBody>
      </p:sp>
      <p:sp>
        <p:nvSpPr>
          <p:cNvPr id="10" name="Google Shape;10;p1"/>
          <p:cNvSpPr txBox="1"/>
          <p:nvPr>
            <p:ph type="title"/>
          </p:nvPr>
        </p:nvSpPr>
        <p:spPr>
          <a:xfrm>
            <a:off x="350225" y="197250"/>
            <a:ext cx="5816100" cy="3936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None/>
              <a:defRPr b="1" sz="1600">
                <a:solidFill>
                  <a:srgbClr val="FFFFFF"/>
                </a:solidFill>
                <a:latin typeface="Proxima Nova"/>
                <a:ea typeface="Proxima Nova"/>
                <a:cs typeface="Proxima Nova"/>
                <a:sym typeface="Proxima Nova"/>
              </a:defRPr>
            </a:lvl1pPr>
            <a:lvl2pPr lvl="1">
              <a:spcBef>
                <a:spcPts val="0"/>
              </a:spcBef>
              <a:spcAft>
                <a:spcPts val="0"/>
              </a:spcAft>
              <a:buNone/>
              <a:defRPr sz="1600">
                <a:solidFill>
                  <a:srgbClr val="FFFFFF"/>
                </a:solidFill>
                <a:latin typeface="Proxima Nova"/>
                <a:ea typeface="Proxima Nova"/>
                <a:cs typeface="Proxima Nova"/>
                <a:sym typeface="Proxima Nova"/>
              </a:defRPr>
            </a:lvl2pPr>
            <a:lvl3pPr lvl="2">
              <a:spcBef>
                <a:spcPts val="0"/>
              </a:spcBef>
              <a:spcAft>
                <a:spcPts val="0"/>
              </a:spcAft>
              <a:buNone/>
              <a:defRPr sz="1600">
                <a:solidFill>
                  <a:srgbClr val="FFFFFF"/>
                </a:solidFill>
                <a:latin typeface="Proxima Nova"/>
                <a:ea typeface="Proxima Nova"/>
                <a:cs typeface="Proxima Nova"/>
                <a:sym typeface="Proxima Nova"/>
              </a:defRPr>
            </a:lvl3pPr>
            <a:lvl4pPr lvl="3">
              <a:spcBef>
                <a:spcPts val="0"/>
              </a:spcBef>
              <a:spcAft>
                <a:spcPts val="0"/>
              </a:spcAft>
              <a:buNone/>
              <a:defRPr sz="1600">
                <a:solidFill>
                  <a:srgbClr val="FFFFFF"/>
                </a:solidFill>
                <a:latin typeface="Proxima Nova"/>
                <a:ea typeface="Proxima Nova"/>
                <a:cs typeface="Proxima Nova"/>
                <a:sym typeface="Proxima Nova"/>
              </a:defRPr>
            </a:lvl4pPr>
            <a:lvl5pPr lvl="4">
              <a:spcBef>
                <a:spcPts val="0"/>
              </a:spcBef>
              <a:spcAft>
                <a:spcPts val="0"/>
              </a:spcAft>
              <a:buNone/>
              <a:defRPr sz="1600">
                <a:solidFill>
                  <a:srgbClr val="FFFFFF"/>
                </a:solidFill>
                <a:latin typeface="Proxima Nova"/>
                <a:ea typeface="Proxima Nova"/>
                <a:cs typeface="Proxima Nova"/>
                <a:sym typeface="Proxima Nova"/>
              </a:defRPr>
            </a:lvl5pPr>
            <a:lvl6pPr lvl="5">
              <a:spcBef>
                <a:spcPts val="0"/>
              </a:spcBef>
              <a:spcAft>
                <a:spcPts val="0"/>
              </a:spcAft>
              <a:buNone/>
              <a:defRPr sz="1600">
                <a:solidFill>
                  <a:srgbClr val="FFFFFF"/>
                </a:solidFill>
                <a:latin typeface="Proxima Nova"/>
                <a:ea typeface="Proxima Nova"/>
                <a:cs typeface="Proxima Nova"/>
                <a:sym typeface="Proxima Nova"/>
              </a:defRPr>
            </a:lvl6pPr>
            <a:lvl7pPr lvl="6">
              <a:spcBef>
                <a:spcPts val="0"/>
              </a:spcBef>
              <a:spcAft>
                <a:spcPts val="0"/>
              </a:spcAft>
              <a:buNone/>
              <a:defRPr sz="1600">
                <a:solidFill>
                  <a:srgbClr val="FFFFFF"/>
                </a:solidFill>
                <a:latin typeface="Proxima Nova"/>
                <a:ea typeface="Proxima Nova"/>
                <a:cs typeface="Proxima Nova"/>
                <a:sym typeface="Proxima Nova"/>
              </a:defRPr>
            </a:lvl7pPr>
            <a:lvl8pPr lvl="7">
              <a:spcBef>
                <a:spcPts val="0"/>
              </a:spcBef>
              <a:spcAft>
                <a:spcPts val="0"/>
              </a:spcAft>
              <a:buNone/>
              <a:defRPr sz="1600">
                <a:solidFill>
                  <a:srgbClr val="FFFFFF"/>
                </a:solidFill>
                <a:latin typeface="Proxima Nova"/>
                <a:ea typeface="Proxima Nova"/>
                <a:cs typeface="Proxima Nova"/>
                <a:sym typeface="Proxima Nova"/>
              </a:defRPr>
            </a:lvl8pPr>
            <a:lvl9pPr lvl="8">
              <a:spcBef>
                <a:spcPts val="0"/>
              </a:spcBef>
              <a:spcAft>
                <a:spcPts val="0"/>
              </a:spcAft>
              <a:buNone/>
              <a:defRPr sz="1600">
                <a:solidFill>
                  <a:srgbClr val="FFFFFF"/>
                </a:solidFill>
                <a:latin typeface="Proxima Nova"/>
                <a:ea typeface="Proxima Nova"/>
                <a:cs typeface="Proxima Nova"/>
                <a:sym typeface="Proxima Nova"/>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3.jpg"/><Relationship Id="rId4" Type="http://schemas.openxmlformats.org/officeDocument/2006/relationships/image" Target="../media/image43.jpg"/><Relationship Id="rId5" Type="http://schemas.openxmlformats.org/officeDocument/2006/relationships/image" Target="../media/image38.jpg"/><Relationship Id="rId6" Type="http://schemas.openxmlformats.org/officeDocument/2006/relationships/image" Target="../media/image4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29.png"/><Relationship Id="rId9" Type="http://schemas.openxmlformats.org/officeDocument/2006/relationships/image" Target="../media/image35.png"/><Relationship Id="rId5" Type="http://schemas.openxmlformats.org/officeDocument/2006/relationships/image" Target="../media/image31.png"/><Relationship Id="rId6" Type="http://schemas.openxmlformats.org/officeDocument/2006/relationships/image" Target="../media/image46.jpg"/><Relationship Id="rId7" Type="http://schemas.openxmlformats.org/officeDocument/2006/relationships/image" Target="../media/image45.jpg"/><Relationship Id="rId8"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1.png"/><Relationship Id="rId4" Type="http://schemas.openxmlformats.org/officeDocument/2006/relationships/image" Target="../media/image50.jpg"/><Relationship Id="rId5" Type="http://schemas.openxmlformats.org/officeDocument/2006/relationships/image" Target="../media/image47.png"/><Relationship Id="rId6"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30.jpg"/><Relationship Id="rId4" Type="http://schemas.openxmlformats.org/officeDocument/2006/relationships/image" Target="../media/image32.jpg"/><Relationship Id="rId5"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9.jpg"/><Relationship Id="rId4" Type="http://schemas.openxmlformats.org/officeDocument/2006/relationships/image" Target="../media/image4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7.png"/><Relationship Id="rId5"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2"/>
          <p:cNvSpPr txBox="1"/>
          <p:nvPr>
            <p:ph type="title"/>
          </p:nvPr>
        </p:nvSpPr>
        <p:spPr>
          <a:xfrm>
            <a:off x="5409275" y="1381650"/>
            <a:ext cx="3298800" cy="238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700"/>
              <a:t>Success Factors for </a:t>
            </a:r>
            <a:r>
              <a:rPr lang="en" sz="2700"/>
              <a:t>On-street Parking Management </a:t>
            </a:r>
            <a:br>
              <a:rPr lang="en" sz="2700"/>
            </a:br>
            <a:r>
              <a:rPr lang="en" sz="2700"/>
              <a:t>in Cities</a:t>
            </a:r>
            <a:endParaRPr sz="2700"/>
          </a:p>
          <a:p>
            <a:pPr indent="0" lvl="0" marL="0" rtl="0" algn="l">
              <a:spcBef>
                <a:spcPts val="0"/>
              </a:spcBef>
              <a:spcAft>
                <a:spcPts val="0"/>
              </a:spcAft>
              <a:buNone/>
            </a:pPr>
            <a:r>
              <a:t/>
            </a:r>
            <a:endParaRPr sz="2700"/>
          </a:p>
          <a:p>
            <a:pPr indent="0" lvl="0" marL="0" rtl="0" algn="l">
              <a:spcBef>
                <a:spcPts val="0"/>
              </a:spcBef>
              <a:spcAft>
                <a:spcPts val="0"/>
              </a:spcAft>
              <a:buNone/>
            </a:pPr>
            <a:r>
              <a:rPr b="0" lang="en" sz="1800"/>
              <a:t>Dana Yanocha, ITDP</a:t>
            </a:r>
            <a:endParaRPr b="0" sz="1800"/>
          </a:p>
          <a:p>
            <a:pPr indent="0" lvl="0" marL="0" rtl="0" algn="l">
              <a:spcBef>
                <a:spcPts val="0"/>
              </a:spcBef>
              <a:spcAft>
                <a:spcPts val="0"/>
              </a:spcAft>
              <a:buNone/>
            </a:pPr>
            <a:r>
              <a:rPr b="0" lang="en" sz="1800"/>
              <a:t>20 September, 2022</a:t>
            </a:r>
            <a:endParaRPr b="0" sz="1800"/>
          </a:p>
        </p:txBody>
      </p:sp>
      <p:pic>
        <p:nvPicPr>
          <p:cNvPr id="62" name="Google Shape;62;p12"/>
          <p:cNvPicPr preferRelativeResize="0"/>
          <p:nvPr/>
        </p:nvPicPr>
        <p:blipFill>
          <a:blip r:embed="rId3">
            <a:alphaModFix/>
          </a:blip>
          <a:stretch>
            <a:fillRect/>
          </a:stretch>
        </p:blipFill>
        <p:spPr>
          <a:xfrm>
            <a:off x="152400" y="427575"/>
            <a:ext cx="4798875" cy="428835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1"/>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1"/>
          <p:cNvSpPr txBox="1"/>
          <p:nvPr>
            <p:ph idx="4294967295" type="body"/>
          </p:nvPr>
        </p:nvSpPr>
        <p:spPr>
          <a:xfrm>
            <a:off x="1283275" y="1067400"/>
            <a:ext cx="2253900" cy="61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t>Finance</a:t>
            </a:r>
            <a:endParaRPr b="1" sz="3000"/>
          </a:p>
        </p:txBody>
      </p:sp>
      <p:grpSp>
        <p:nvGrpSpPr>
          <p:cNvPr id="164" name="Google Shape;164;p21"/>
          <p:cNvGrpSpPr/>
          <p:nvPr/>
        </p:nvGrpSpPr>
        <p:grpSpPr>
          <a:xfrm>
            <a:off x="346250" y="959400"/>
            <a:ext cx="835500" cy="835500"/>
            <a:chOff x="782900" y="1736125"/>
            <a:chExt cx="835500" cy="835500"/>
          </a:xfrm>
        </p:grpSpPr>
        <p:sp>
          <p:nvSpPr>
            <p:cNvPr id="165" name="Google Shape;165;p21"/>
            <p:cNvSpPr/>
            <p:nvPr/>
          </p:nvSpPr>
          <p:spPr>
            <a:xfrm>
              <a:off x="782900" y="1736125"/>
              <a:ext cx="835500" cy="835500"/>
            </a:xfrm>
            <a:prstGeom prst="ellipse">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1"/>
            <p:cNvSpPr txBox="1"/>
            <p:nvPr/>
          </p:nvSpPr>
          <p:spPr>
            <a:xfrm>
              <a:off x="932900" y="1784425"/>
              <a:ext cx="535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lt1"/>
                  </a:solidFill>
                  <a:latin typeface="Proxima Nova"/>
                  <a:ea typeface="Proxima Nova"/>
                  <a:cs typeface="Proxima Nova"/>
                  <a:sym typeface="Proxima Nova"/>
                </a:rPr>
                <a:t>3</a:t>
              </a:r>
              <a:endParaRPr b="1" sz="3600">
                <a:solidFill>
                  <a:schemeClr val="lt1"/>
                </a:solidFill>
                <a:latin typeface="Proxima Nova"/>
                <a:ea typeface="Proxima Nova"/>
                <a:cs typeface="Proxima Nova"/>
                <a:sym typeface="Proxima Nova"/>
              </a:endParaRPr>
            </a:p>
          </p:txBody>
        </p:sp>
      </p:grpSp>
      <p:pic>
        <p:nvPicPr>
          <p:cNvPr id="167" name="Google Shape;167;p21"/>
          <p:cNvPicPr preferRelativeResize="0"/>
          <p:nvPr/>
        </p:nvPicPr>
        <p:blipFill>
          <a:blip r:embed="rId3">
            <a:alphaModFix/>
          </a:blip>
          <a:stretch>
            <a:fillRect/>
          </a:stretch>
        </p:blipFill>
        <p:spPr>
          <a:xfrm>
            <a:off x="3689575" y="743250"/>
            <a:ext cx="5302026" cy="406203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2"/>
          <p:cNvPicPr preferRelativeResize="0"/>
          <p:nvPr/>
        </p:nvPicPr>
        <p:blipFill>
          <a:blip r:embed="rId3">
            <a:alphaModFix/>
          </a:blip>
          <a:stretch>
            <a:fillRect/>
          </a:stretch>
        </p:blipFill>
        <p:spPr>
          <a:xfrm>
            <a:off x="3327902" y="978105"/>
            <a:ext cx="5816100" cy="3876446"/>
          </a:xfrm>
          <a:prstGeom prst="rect">
            <a:avLst/>
          </a:prstGeom>
          <a:noFill/>
          <a:ln>
            <a:noFill/>
          </a:ln>
        </p:spPr>
      </p:pic>
      <p:sp>
        <p:nvSpPr>
          <p:cNvPr id="173" name="Google Shape;173;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2"/>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Reinvesting Surplus Revenues</a:t>
            </a:r>
            <a:endParaRPr/>
          </a:p>
        </p:txBody>
      </p:sp>
      <p:pic>
        <p:nvPicPr>
          <p:cNvPr id="175" name="Google Shape;175;p22"/>
          <p:cNvPicPr preferRelativeResize="0"/>
          <p:nvPr/>
        </p:nvPicPr>
        <p:blipFill>
          <a:blip r:embed="rId4">
            <a:alphaModFix/>
          </a:blip>
          <a:stretch>
            <a:fillRect/>
          </a:stretch>
        </p:blipFill>
        <p:spPr>
          <a:xfrm>
            <a:off x="350225" y="901900"/>
            <a:ext cx="3216625" cy="4041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23"/>
          <p:cNvPicPr preferRelativeResize="0"/>
          <p:nvPr/>
        </p:nvPicPr>
        <p:blipFill>
          <a:blip r:embed="rId3">
            <a:alphaModFix/>
          </a:blip>
          <a:stretch>
            <a:fillRect/>
          </a:stretch>
        </p:blipFill>
        <p:spPr>
          <a:xfrm>
            <a:off x="0" y="729725"/>
            <a:ext cx="6056299" cy="4413776"/>
          </a:xfrm>
          <a:prstGeom prst="rect">
            <a:avLst/>
          </a:prstGeom>
          <a:noFill/>
          <a:ln>
            <a:noFill/>
          </a:ln>
        </p:spPr>
      </p:pic>
      <p:sp>
        <p:nvSpPr>
          <p:cNvPr id="181" name="Google Shape;181;p23"/>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Mini case study: Moscow</a:t>
            </a:r>
            <a:endParaRPr/>
          </a:p>
        </p:txBody>
      </p:sp>
      <p:sp>
        <p:nvSpPr>
          <p:cNvPr id="182" name="Google Shape;182;p23"/>
          <p:cNvSpPr txBox="1"/>
          <p:nvPr>
            <p:ph idx="1" type="body"/>
          </p:nvPr>
        </p:nvSpPr>
        <p:spPr>
          <a:xfrm>
            <a:off x="6166325" y="729725"/>
            <a:ext cx="2862000" cy="4413900"/>
          </a:xfrm>
          <a:prstGeom prst="rect">
            <a:avLst/>
          </a:prstGeom>
          <a:solidFill>
            <a:srgbClr val="D9D9D9">
              <a:alpha val="44640"/>
            </a:srgbClr>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54A467"/>
                </a:solidFill>
              </a:rPr>
              <a:t>Moscow, Russia</a:t>
            </a:r>
            <a:endParaRPr b="1" sz="2400">
              <a:solidFill>
                <a:srgbClr val="54A467"/>
              </a:solidFill>
            </a:endParaRPr>
          </a:p>
          <a:p>
            <a:pPr indent="0" lvl="0" marL="0" rtl="0" algn="l">
              <a:spcBef>
                <a:spcPts val="1000"/>
              </a:spcBef>
              <a:spcAft>
                <a:spcPts val="0"/>
              </a:spcAft>
              <a:buNone/>
            </a:pPr>
            <a:r>
              <a:rPr b="1" lang="en" sz="1800"/>
              <a:t>Operation funded by</a:t>
            </a:r>
            <a:r>
              <a:rPr b="1" lang="en" sz="1800"/>
              <a:t>:</a:t>
            </a:r>
            <a:r>
              <a:rPr lang="en" sz="1800"/>
              <a:t> </a:t>
            </a:r>
            <a:br>
              <a:rPr lang="en" sz="1800"/>
            </a:br>
            <a:r>
              <a:rPr lang="en" sz="1800"/>
              <a:t>city budget</a:t>
            </a:r>
            <a:endParaRPr sz="1800"/>
          </a:p>
          <a:p>
            <a:pPr indent="0" lvl="0" marL="0" rtl="0" algn="l">
              <a:lnSpc>
                <a:spcPct val="100000"/>
              </a:lnSpc>
              <a:spcBef>
                <a:spcPts val="0"/>
              </a:spcBef>
              <a:spcAft>
                <a:spcPts val="0"/>
              </a:spcAft>
              <a:buNone/>
            </a:pPr>
            <a:br>
              <a:rPr b="1" lang="en" sz="1800"/>
            </a:br>
            <a:r>
              <a:rPr b="1" lang="en" sz="1800"/>
              <a:t>Parking revenues directed</a:t>
            </a:r>
            <a:r>
              <a:rPr b="1" lang="en" sz="1800"/>
              <a:t>:</a:t>
            </a:r>
            <a:r>
              <a:rPr lang="en" sz="1800"/>
              <a:t> public space + streetscape improvements, accessibility enhancements</a:t>
            </a:r>
            <a:endParaRPr sz="1800"/>
          </a:p>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4"/>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4"/>
          <p:cNvSpPr txBox="1"/>
          <p:nvPr>
            <p:ph idx="4294967295" type="body"/>
          </p:nvPr>
        </p:nvSpPr>
        <p:spPr>
          <a:xfrm>
            <a:off x="1283275" y="1067400"/>
            <a:ext cx="2253900" cy="61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t>Engage</a:t>
            </a:r>
            <a:endParaRPr b="1" sz="3000"/>
          </a:p>
        </p:txBody>
      </p:sp>
      <p:grpSp>
        <p:nvGrpSpPr>
          <p:cNvPr id="189" name="Google Shape;189;p24"/>
          <p:cNvGrpSpPr/>
          <p:nvPr/>
        </p:nvGrpSpPr>
        <p:grpSpPr>
          <a:xfrm>
            <a:off x="346250" y="959400"/>
            <a:ext cx="835500" cy="835500"/>
            <a:chOff x="782900" y="1736125"/>
            <a:chExt cx="835500" cy="835500"/>
          </a:xfrm>
        </p:grpSpPr>
        <p:sp>
          <p:nvSpPr>
            <p:cNvPr id="190" name="Google Shape;190;p24"/>
            <p:cNvSpPr/>
            <p:nvPr/>
          </p:nvSpPr>
          <p:spPr>
            <a:xfrm>
              <a:off x="782900" y="1736125"/>
              <a:ext cx="835500" cy="835500"/>
            </a:xfrm>
            <a:prstGeom prst="ellipse">
              <a:avLst/>
            </a:prstGeom>
            <a:solidFill>
              <a:srgbClr val="FF99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4"/>
            <p:cNvSpPr txBox="1"/>
            <p:nvPr/>
          </p:nvSpPr>
          <p:spPr>
            <a:xfrm>
              <a:off x="932900" y="1784425"/>
              <a:ext cx="535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lt1"/>
                  </a:solidFill>
                  <a:latin typeface="Proxima Nova"/>
                  <a:ea typeface="Proxima Nova"/>
                  <a:cs typeface="Proxima Nova"/>
                  <a:sym typeface="Proxima Nova"/>
                </a:rPr>
                <a:t>4</a:t>
              </a:r>
              <a:endParaRPr b="1" sz="3600">
                <a:solidFill>
                  <a:schemeClr val="lt1"/>
                </a:solidFill>
                <a:latin typeface="Proxima Nova"/>
                <a:ea typeface="Proxima Nova"/>
                <a:cs typeface="Proxima Nova"/>
                <a:sym typeface="Proxima Nova"/>
              </a:endParaRPr>
            </a:p>
          </p:txBody>
        </p:sp>
      </p:grpSp>
      <p:grpSp>
        <p:nvGrpSpPr>
          <p:cNvPr id="192" name="Google Shape;192;p24"/>
          <p:cNvGrpSpPr/>
          <p:nvPr/>
        </p:nvGrpSpPr>
        <p:grpSpPr>
          <a:xfrm>
            <a:off x="4843176" y="959402"/>
            <a:ext cx="2166000" cy="2166000"/>
            <a:chOff x="3611776" y="414352"/>
            <a:chExt cx="2166000" cy="2166000"/>
          </a:xfrm>
        </p:grpSpPr>
        <p:sp>
          <p:nvSpPr>
            <p:cNvPr id="193" name="Google Shape;193;p24"/>
            <p:cNvSpPr/>
            <p:nvPr/>
          </p:nvSpPr>
          <p:spPr>
            <a:xfrm>
              <a:off x="3611776" y="414352"/>
              <a:ext cx="2166000" cy="2166000"/>
            </a:xfrm>
            <a:prstGeom prst="ellipse">
              <a:avLst/>
            </a:prstGeom>
            <a:solidFill>
              <a:srgbClr val="F9CB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24"/>
            <p:cNvSpPr txBox="1"/>
            <p:nvPr/>
          </p:nvSpPr>
          <p:spPr>
            <a:xfrm>
              <a:off x="3967546" y="1027503"/>
              <a:ext cx="1496100" cy="702900"/>
            </a:xfrm>
            <a:prstGeom prst="rect">
              <a:avLst/>
            </a:prstGeom>
            <a:solidFill>
              <a:srgbClr val="F9CB9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Roboto"/>
                  <a:ea typeface="Roboto"/>
                  <a:cs typeface="Roboto"/>
                  <a:sym typeface="Roboto"/>
                </a:rPr>
                <a:t>Community engagement</a:t>
              </a:r>
              <a:endParaRPr sz="1500">
                <a:solidFill>
                  <a:srgbClr val="FFFFFF"/>
                </a:solidFill>
                <a:latin typeface="Roboto"/>
                <a:ea typeface="Roboto"/>
                <a:cs typeface="Roboto"/>
                <a:sym typeface="Roboto"/>
              </a:endParaRPr>
            </a:p>
          </p:txBody>
        </p:sp>
      </p:grpSp>
      <p:grpSp>
        <p:nvGrpSpPr>
          <p:cNvPr id="195" name="Google Shape;195;p24"/>
          <p:cNvGrpSpPr/>
          <p:nvPr/>
        </p:nvGrpSpPr>
        <p:grpSpPr>
          <a:xfrm>
            <a:off x="5793658" y="2577914"/>
            <a:ext cx="2166000" cy="2166000"/>
            <a:chOff x="4562258" y="2032864"/>
            <a:chExt cx="2166000" cy="2166000"/>
          </a:xfrm>
        </p:grpSpPr>
        <p:sp>
          <p:nvSpPr>
            <p:cNvPr id="196" name="Google Shape;196;p24"/>
            <p:cNvSpPr/>
            <p:nvPr/>
          </p:nvSpPr>
          <p:spPr>
            <a:xfrm>
              <a:off x="4562258" y="2032864"/>
              <a:ext cx="2166000" cy="2166000"/>
            </a:xfrm>
            <a:prstGeom prst="ellipse">
              <a:avLst/>
            </a:prstGeom>
            <a:solidFill>
              <a:srgbClr val="E691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4"/>
            <p:cNvSpPr txBox="1"/>
            <p:nvPr/>
          </p:nvSpPr>
          <p:spPr>
            <a:xfrm>
              <a:off x="5079846" y="2834728"/>
              <a:ext cx="1496100" cy="702900"/>
            </a:xfrm>
            <a:prstGeom prst="rect">
              <a:avLst/>
            </a:prstGeom>
            <a:solidFill>
              <a:srgbClr val="E6913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Roboto"/>
                  <a:ea typeface="Roboto"/>
                  <a:cs typeface="Roboto"/>
                  <a:sym typeface="Roboto"/>
                </a:rPr>
                <a:t>Marketing and branding</a:t>
              </a:r>
              <a:endParaRPr sz="1500">
                <a:solidFill>
                  <a:srgbClr val="FFFFFF"/>
                </a:solidFill>
                <a:latin typeface="Roboto"/>
                <a:ea typeface="Roboto"/>
                <a:cs typeface="Roboto"/>
                <a:sym typeface="Roboto"/>
              </a:endParaRPr>
            </a:p>
          </p:txBody>
        </p:sp>
      </p:grpSp>
      <p:grpSp>
        <p:nvGrpSpPr>
          <p:cNvPr id="198" name="Google Shape;198;p24"/>
          <p:cNvGrpSpPr/>
          <p:nvPr/>
        </p:nvGrpSpPr>
        <p:grpSpPr>
          <a:xfrm>
            <a:off x="3934276" y="2577914"/>
            <a:ext cx="2166000" cy="2166000"/>
            <a:chOff x="2702876" y="2032864"/>
            <a:chExt cx="2166000" cy="2166000"/>
          </a:xfrm>
        </p:grpSpPr>
        <p:sp>
          <p:nvSpPr>
            <p:cNvPr id="199" name="Google Shape;199;p24"/>
            <p:cNvSpPr/>
            <p:nvPr/>
          </p:nvSpPr>
          <p:spPr>
            <a:xfrm>
              <a:off x="2702876" y="2032864"/>
              <a:ext cx="2166000" cy="2166000"/>
            </a:xfrm>
            <a:prstGeom prst="ellipse">
              <a:avLst/>
            </a:prstGeom>
            <a:solidFill>
              <a:srgbClr val="B45F0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4"/>
            <p:cNvSpPr txBox="1"/>
            <p:nvPr/>
          </p:nvSpPr>
          <p:spPr>
            <a:xfrm>
              <a:off x="2855281" y="2834728"/>
              <a:ext cx="1496100" cy="702900"/>
            </a:xfrm>
            <a:prstGeom prst="rect">
              <a:avLst/>
            </a:prstGeom>
            <a:solidFill>
              <a:srgbClr val="B45F0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Roboto"/>
                  <a:ea typeface="Roboto"/>
                  <a:cs typeface="Roboto"/>
                  <a:sym typeface="Roboto"/>
                </a:rPr>
                <a:t>Education</a:t>
              </a:r>
              <a:endParaRPr sz="1500">
                <a:solidFill>
                  <a:srgbClr val="FFFFFF"/>
                </a:solidFill>
                <a:latin typeface="Roboto"/>
                <a:ea typeface="Roboto"/>
                <a:cs typeface="Roboto"/>
                <a:sym typeface="Roboto"/>
              </a:endParaRPr>
            </a:p>
          </p:txBody>
        </p:sp>
      </p:grpSp>
      <p:sp>
        <p:nvSpPr>
          <p:cNvPr id="201" name="Google Shape;201;p24"/>
          <p:cNvSpPr/>
          <p:nvPr/>
        </p:nvSpPr>
        <p:spPr>
          <a:xfrm>
            <a:off x="5316080" y="2491291"/>
            <a:ext cx="1225800" cy="1225800"/>
          </a:xfrm>
          <a:prstGeom prst="ellipse">
            <a:avLst/>
          </a:prstGeom>
          <a:no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5"/>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Mini case study: Mexico City</a:t>
            </a:r>
            <a:endParaRPr/>
          </a:p>
        </p:txBody>
      </p:sp>
      <p:pic>
        <p:nvPicPr>
          <p:cNvPr id="207" name="Google Shape;207;p25"/>
          <p:cNvPicPr preferRelativeResize="0"/>
          <p:nvPr/>
        </p:nvPicPr>
        <p:blipFill>
          <a:blip r:embed="rId3">
            <a:alphaModFix/>
          </a:blip>
          <a:stretch>
            <a:fillRect/>
          </a:stretch>
        </p:blipFill>
        <p:spPr>
          <a:xfrm>
            <a:off x="1383538" y="756575"/>
            <a:ext cx="6376925" cy="42917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6"/>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6"/>
          <p:cNvSpPr txBox="1"/>
          <p:nvPr>
            <p:ph idx="4294967295" type="body"/>
          </p:nvPr>
        </p:nvSpPr>
        <p:spPr>
          <a:xfrm>
            <a:off x="1283275" y="1067400"/>
            <a:ext cx="2253900" cy="61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t>Enforce</a:t>
            </a:r>
            <a:endParaRPr b="1" sz="3000"/>
          </a:p>
        </p:txBody>
      </p:sp>
      <p:grpSp>
        <p:nvGrpSpPr>
          <p:cNvPr id="214" name="Google Shape;214;p26"/>
          <p:cNvGrpSpPr/>
          <p:nvPr/>
        </p:nvGrpSpPr>
        <p:grpSpPr>
          <a:xfrm>
            <a:off x="346250" y="959400"/>
            <a:ext cx="835500" cy="835500"/>
            <a:chOff x="782900" y="1736125"/>
            <a:chExt cx="835500" cy="835500"/>
          </a:xfrm>
        </p:grpSpPr>
        <p:sp>
          <p:nvSpPr>
            <p:cNvPr id="215" name="Google Shape;215;p26"/>
            <p:cNvSpPr/>
            <p:nvPr/>
          </p:nvSpPr>
          <p:spPr>
            <a:xfrm>
              <a:off x="782900" y="1736125"/>
              <a:ext cx="835500" cy="835500"/>
            </a:xfrm>
            <a:prstGeom prst="ellipse">
              <a:avLst/>
            </a:prstGeom>
            <a:solidFill>
              <a:srgbClr val="9900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6"/>
            <p:cNvSpPr txBox="1"/>
            <p:nvPr/>
          </p:nvSpPr>
          <p:spPr>
            <a:xfrm>
              <a:off x="932900" y="1784425"/>
              <a:ext cx="535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lt1"/>
                  </a:solidFill>
                  <a:latin typeface="Proxima Nova"/>
                  <a:ea typeface="Proxima Nova"/>
                  <a:cs typeface="Proxima Nova"/>
                  <a:sym typeface="Proxima Nova"/>
                </a:rPr>
                <a:t>5</a:t>
              </a:r>
              <a:endParaRPr b="1" sz="3600">
                <a:solidFill>
                  <a:schemeClr val="lt1"/>
                </a:solidFill>
                <a:latin typeface="Proxima Nova"/>
                <a:ea typeface="Proxima Nova"/>
                <a:cs typeface="Proxima Nova"/>
                <a:sym typeface="Proxima Nova"/>
              </a:endParaRPr>
            </a:p>
          </p:txBody>
        </p:sp>
      </p:grpSp>
      <p:sp>
        <p:nvSpPr>
          <p:cNvPr id="217" name="Google Shape;217;p26"/>
          <p:cNvSpPr txBox="1"/>
          <p:nvPr/>
        </p:nvSpPr>
        <p:spPr>
          <a:xfrm>
            <a:off x="5172075" y="1116425"/>
            <a:ext cx="3070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900FF"/>
                </a:solidFill>
                <a:latin typeface="Proxima Nova"/>
                <a:ea typeface="Proxima Nova"/>
                <a:cs typeface="Proxima Nova"/>
                <a:sym typeface="Proxima Nova"/>
              </a:rPr>
              <a:t>Enforcement agents</a:t>
            </a:r>
            <a:endParaRPr b="1" sz="2000">
              <a:solidFill>
                <a:srgbClr val="9900FF"/>
              </a:solidFill>
              <a:latin typeface="Proxima Nova"/>
              <a:ea typeface="Proxima Nova"/>
              <a:cs typeface="Proxima Nova"/>
              <a:sym typeface="Proxima Nova"/>
            </a:endParaRPr>
          </a:p>
        </p:txBody>
      </p:sp>
      <p:sp>
        <p:nvSpPr>
          <p:cNvPr id="218" name="Google Shape;218;p26"/>
          <p:cNvSpPr txBox="1"/>
          <p:nvPr/>
        </p:nvSpPr>
        <p:spPr>
          <a:xfrm>
            <a:off x="5172075" y="2086375"/>
            <a:ext cx="3070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900FF"/>
                </a:solidFill>
                <a:latin typeface="Proxima Nova"/>
                <a:ea typeface="Proxima Nova"/>
                <a:cs typeface="Proxima Nova"/>
                <a:sym typeface="Proxima Nova"/>
              </a:rPr>
              <a:t>Technological solutions</a:t>
            </a:r>
            <a:endParaRPr b="1" sz="2000">
              <a:solidFill>
                <a:srgbClr val="9900FF"/>
              </a:solidFill>
              <a:latin typeface="Proxima Nova"/>
              <a:ea typeface="Proxima Nova"/>
              <a:cs typeface="Proxima Nova"/>
              <a:sym typeface="Proxima Nova"/>
            </a:endParaRPr>
          </a:p>
        </p:txBody>
      </p:sp>
      <p:sp>
        <p:nvSpPr>
          <p:cNvPr id="219" name="Google Shape;219;p26"/>
          <p:cNvSpPr txBox="1"/>
          <p:nvPr/>
        </p:nvSpPr>
        <p:spPr>
          <a:xfrm>
            <a:off x="5172075" y="3180950"/>
            <a:ext cx="3070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900FF"/>
                </a:solidFill>
                <a:latin typeface="Proxima Nova"/>
                <a:ea typeface="Proxima Nova"/>
                <a:cs typeface="Proxima Nova"/>
                <a:sym typeface="Proxima Nova"/>
              </a:rPr>
              <a:t>Physical barriers</a:t>
            </a:r>
            <a:endParaRPr b="1" sz="2000">
              <a:solidFill>
                <a:srgbClr val="9900FF"/>
              </a:solidFill>
              <a:latin typeface="Proxima Nova"/>
              <a:ea typeface="Proxima Nova"/>
              <a:cs typeface="Proxima Nova"/>
              <a:sym typeface="Proxima Nova"/>
            </a:endParaRPr>
          </a:p>
        </p:txBody>
      </p:sp>
      <p:pic>
        <p:nvPicPr>
          <p:cNvPr id="220" name="Google Shape;220;p26"/>
          <p:cNvPicPr preferRelativeResize="0"/>
          <p:nvPr/>
        </p:nvPicPr>
        <p:blipFill>
          <a:blip r:embed="rId3">
            <a:alphaModFix/>
          </a:blip>
          <a:stretch>
            <a:fillRect/>
          </a:stretch>
        </p:blipFill>
        <p:spPr>
          <a:xfrm>
            <a:off x="4154250" y="2994050"/>
            <a:ext cx="835500" cy="835500"/>
          </a:xfrm>
          <a:prstGeom prst="rect">
            <a:avLst/>
          </a:prstGeom>
          <a:noFill/>
          <a:ln>
            <a:noFill/>
          </a:ln>
        </p:spPr>
      </p:pic>
      <p:pic>
        <p:nvPicPr>
          <p:cNvPr id="221" name="Google Shape;221;p26"/>
          <p:cNvPicPr preferRelativeResize="0"/>
          <p:nvPr/>
        </p:nvPicPr>
        <p:blipFill>
          <a:blip r:embed="rId4">
            <a:alphaModFix/>
          </a:blip>
          <a:stretch>
            <a:fillRect/>
          </a:stretch>
        </p:blipFill>
        <p:spPr>
          <a:xfrm>
            <a:off x="4154250" y="1899475"/>
            <a:ext cx="835500" cy="835500"/>
          </a:xfrm>
          <a:prstGeom prst="rect">
            <a:avLst/>
          </a:prstGeom>
          <a:noFill/>
          <a:ln>
            <a:noFill/>
          </a:ln>
        </p:spPr>
      </p:pic>
      <p:pic>
        <p:nvPicPr>
          <p:cNvPr id="222" name="Google Shape;222;p26"/>
          <p:cNvPicPr preferRelativeResize="0"/>
          <p:nvPr/>
        </p:nvPicPr>
        <p:blipFill rotWithShape="1">
          <a:blip r:embed="rId5">
            <a:alphaModFix/>
          </a:blip>
          <a:srcRect b="26959" l="23729" r="20829" t="17853"/>
          <a:stretch/>
        </p:blipFill>
        <p:spPr>
          <a:xfrm>
            <a:off x="4154250" y="929525"/>
            <a:ext cx="835500" cy="835500"/>
          </a:xfrm>
          <a:prstGeom prst="rect">
            <a:avLst/>
          </a:prstGeom>
          <a:noFill/>
          <a:ln>
            <a:noFill/>
          </a:ln>
        </p:spPr>
      </p:pic>
      <p:sp>
        <p:nvSpPr>
          <p:cNvPr id="223" name="Google Shape;223;p26"/>
          <p:cNvSpPr txBox="1"/>
          <p:nvPr/>
        </p:nvSpPr>
        <p:spPr>
          <a:xfrm>
            <a:off x="5172075" y="4275525"/>
            <a:ext cx="3070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rgbClr val="9900FF"/>
                </a:solidFill>
                <a:latin typeface="Proxima Nova"/>
                <a:ea typeface="Proxima Nova"/>
                <a:cs typeface="Proxima Nova"/>
                <a:sym typeface="Proxima Nova"/>
              </a:rPr>
              <a:t>Penalties</a:t>
            </a:r>
            <a:endParaRPr b="1" sz="2000">
              <a:solidFill>
                <a:srgbClr val="9900FF"/>
              </a:solidFill>
              <a:latin typeface="Proxima Nova"/>
              <a:ea typeface="Proxima Nova"/>
              <a:cs typeface="Proxima Nova"/>
              <a:sym typeface="Proxima Nova"/>
            </a:endParaRPr>
          </a:p>
        </p:txBody>
      </p:sp>
      <p:pic>
        <p:nvPicPr>
          <p:cNvPr id="224" name="Google Shape;224;p26"/>
          <p:cNvPicPr preferRelativeResize="0"/>
          <p:nvPr/>
        </p:nvPicPr>
        <p:blipFill>
          <a:blip r:embed="rId6">
            <a:alphaModFix/>
          </a:blip>
          <a:stretch>
            <a:fillRect/>
          </a:stretch>
        </p:blipFill>
        <p:spPr>
          <a:xfrm>
            <a:off x="4154247" y="4088617"/>
            <a:ext cx="835500" cy="83552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7"/>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Parking penalties: fines</a:t>
            </a:r>
            <a:endParaRPr/>
          </a:p>
        </p:txBody>
      </p:sp>
      <p:pic>
        <p:nvPicPr>
          <p:cNvPr id="230" name="Google Shape;230;p27"/>
          <p:cNvPicPr preferRelativeResize="0"/>
          <p:nvPr/>
        </p:nvPicPr>
        <p:blipFill>
          <a:blip r:embed="rId3">
            <a:alphaModFix/>
          </a:blip>
          <a:stretch>
            <a:fillRect/>
          </a:stretch>
        </p:blipFill>
        <p:spPr>
          <a:xfrm>
            <a:off x="1748363" y="729925"/>
            <a:ext cx="5647286" cy="42478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8"/>
          <p:cNvPicPr preferRelativeResize="0"/>
          <p:nvPr/>
        </p:nvPicPr>
        <p:blipFill rotWithShape="1">
          <a:blip r:embed="rId3">
            <a:alphaModFix/>
          </a:blip>
          <a:srcRect b="14964" l="26664" r="-139" t="33073"/>
          <a:stretch/>
        </p:blipFill>
        <p:spPr>
          <a:xfrm>
            <a:off x="526050" y="691350"/>
            <a:ext cx="3988574" cy="2115201"/>
          </a:xfrm>
          <a:prstGeom prst="rect">
            <a:avLst/>
          </a:prstGeom>
          <a:noFill/>
          <a:ln>
            <a:noFill/>
          </a:ln>
        </p:spPr>
      </p:pic>
      <p:pic>
        <p:nvPicPr>
          <p:cNvPr id="236" name="Google Shape;236;p28"/>
          <p:cNvPicPr preferRelativeResize="0"/>
          <p:nvPr/>
        </p:nvPicPr>
        <p:blipFill rotWithShape="1">
          <a:blip r:embed="rId4">
            <a:alphaModFix/>
          </a:blip>
          <a:srcRect b="22908" l="0" r="0" t="6384"/>
          <a:stretch/>
        </p:blipFill>
        <p:spPr>
          <a:xfrm>
            <a:off x="4648200" y="2907050"/>
            <a:ext cx="3988577" cy="2115199"/>
          </a:xfrm>
          <a:prstGeom prst="rect">
            <a:avLst/>
          </a:prstGeom>
          <a:noFill/>
          <a:ln>
            <a:noFill/>
          </a:ln>
        </p:spPr>
      </p:pic>
      <p:pic>
        <p:nvPicPr>
          <p:cNvPr id="237" name="Google Shape;237;p28"/>
          <p:cNvPicPr preferRelativeResize="0"/>
          <p:nvPr/>
        </p:nvPicPr>
        <p:blipFill rotWithShape="1">
          <a:blip r:embed="rId5">
            <a:alphaModFix/>
          </a:blip>
          <a:srcRect b="16748" l="13963" r="12932" t="31558"/>
          <a:stretch/>
        </p:blipFill>
        <p:spPr>
          <a:xfrm>
            <a:off x="4648200" y="691350"/>
            <a:ext cx="3988577" cy="2115199"/>
          </a:xfrm>
          <a:prstGeom prst="rect">
            <a:avLst/>
          </a:prstGeom>
          <a:noFill/>
          <a:ln>
            <a:noFill/>
          </a:ln>
        </p:spPr>
      </p:pic>
      <p:pic>
        <p:nvPicPr>
          <p:cNvPr id="238" name="Google Shape;238;p28"/>
          <p:cNvPicPr preferRelativeResize="0"/>
          <p:nvPr/>
        </p:nvPicPr>
        <p:blipFill rotWithShape="1">
          <a:blip r:embed="rId6">
            <a:alphaModFix/>
          </a:blip>
          <a:srcRect b="20050" l="0" r="0" t="381"/>
          <a:stretch/>
        </p:blipFill>
        <p:spPr>
          <a:xfrm>
            <a:off x="526050" y="2907050"/>
            <a:ext cx="3988577" cy="2115201"/>
          </a:xfrm>
          <a:prstGeom prst="rect">
            <a:avLst/>
          </a:prstGeom>
          <a:noFill/>
          <a:ln>
            <a:noFill/>
          </a:ln>
        </p:spPr>
      </p:pic>
      <p:sp>
        <p:nvSpPr>
          <p:cNvPr id="239" name="Google Shape;239;p28"/>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Enforcement: Penalties + Physical Solutions</a:t>
            </a:r>
            <a:endParaRPr/>
          </a:p>
        </p:txBody>
      </p:sp>
      <p:sp>
        <p:nvSpPr>
          <p:cNvPr id="240" name="Google Shape;240;p28"/>
          <p:cNvSpPr txBox="1"/>
          <p:nvPr/>
        </p:nvSpPr>
        <p:spPr>
          <a:xfrm>
            <a:off x="526050" y="691350"/>
            <a:ext cx="2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chemeClr val="accent1"/>
                </a:highlight>
                <a:latin typeface="Proxima Nova"/>
                <a:ea typeface="Proxima Nova"/>
                <a:cs typeface="Proxima Nova"/>
                <a:sym typeface="Proxima Nova"/>
              </a:rPr>
              <a:t>Fines</a:t>
            </a:r>
            <a:endParaRPr b="1">
              <a:solidFill>
                <a:schemeClr val="lt1"/>
              </a:solidFill>
              <a:highlight>
                <a:schemeClr val="accent1"/>
              </a:highlight>
              <a:latin typeface="Proxima Nova"/>
              <a:ea typeface="Proxima Nova"/>
              <a:cs typeface="Proxima Nova"/>
              <a:sym typeface="Proxima Nova"/>
            </a:endParaRPr>
          </a:p>
        </p:txBody>
      </p:sp>
      <p:sp>
        <p:nvSpPr>
          <p:cNvPr id="241" name="Google Shape;241;p28"/>
          <p:cNvSpPr txBox="1"/>
          <p:nvPr/>
        </p:nvSpPr>
        <p:spPr>
          <a:xfrm>
            <a:off x="4648200" y="691350"/>
            <a:ext cx="2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chemeClr val="accent1"/>
                </a:highlight>
                <a:latin typeface="Proxima Nova"/>
                <a:ea typeface="Proxima Nova"/>
                <a:cs typeface="Proxima Nova"/>
                <a:sym typeface="Proxima Nova"/>
              </a:rPr>
              <a:t>Wheel clamping</a:t>
            </a:r>
            <a:endParaRPr b="1">
              <a:solidFill>
                <a:schemeClr val="lt1"/>
              </a:solidFill>
              <a:highlight>
                <a:schemeClr val="accent1"/>
              </a:highlight>
              <a:latin typeface="Proxima Nova"/>
              <a:ea typeface="Proxima Nova"/>
              <a:cs typeface="Proxima Nova"/>
              <a:sym typeface="Proxima Nova"/>
            </a:endParaRPr>
          </a:p>
        </p:txBody>
      </p:sp>
      <p:sp>
        <p:nvSpPr>
          <p:cNvPr id="242" name="Google Shape;242;p28"/>
          <p:cNvSpPr txBox="1"/>
          <p:nvPr/>
        </p:nvSpPr>
        <p:spPr>
          <a:xfrm>
            <a:off x="526050" y="2907050"/>
            <a:ext cx="2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chemeClr val="accent1"/>
                </a:highlight>
                <a:latin typeface="Proxima Nova"/>
                <a:ea typeface="Proxima Nova"/>
                <a:cs typeface="Proxima Nova"/>
                <a:sym typeface="Proxima Nova"/>
              </a:rPr>
              <a:t>Towing</a:t>
            </a:r>
            <a:endParaRPr b="1">
              <a:solidFill>
                <a:schemeClr val="lt1"/>
              </a:solidFill>
              <a:highlight>
                <a:schemeClr val="accent1"/>
              </a:highlight>
              <a:latin typeface="Proxima Nova"/>
              <a:ea typeface="Proxima Nova"/>
              <a:cs typeface="Proxima Nova"/>
              <a:sym typeface="Proxima Nova"/>
            </a:endParaRPr>
          </a:p>
        </p:txBody>
      </p:sp>
      <p:sp>
        <p:nvSpPr>
          <p:cNvPr id="243" name="Google Shape;243;p28"/>
          <p:cNvSpPr txBox="1"/>
          <p:nvPr/>
        </p:nvSpPr>
        <p:spPr>
          <a:xfrm>
            <a:off x="4648200" y="2907050"/>
            <a:ext cx="2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chemeClr val="accent1"/>
                </a:highlight>
                <a:latin typeface="Proxima Nova"/>
                <a:ea typeface="Proxima Nova"/>
                <a:cs typeface="Proxima Nova"/>
                <a:sym typeface="Proxima Nova"/>
              </a:rPr>
              <a:t>Restricting vehicle access</a:t>
            </a:r>
            <a:endParaRPr b="1">
              <a:solidFill>
                <a:schemeClr val="lt1"/>
              </a:solidFill>
              <a:highlight>
                <a:schemeClr val="accent1"/>
              </a:highlight>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29"/>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Enforcement: Technological Solutions</a:t>
            </a:r>
            <a:endParaRPr/>
          </a:p>
        </p:txBody>
      </p:sp>
      <p:pic>
        <p:nvPicPr>
          <p:cNvPr id="249" name="Google Shape;249;p29"/>
          <p:cNvPicPr preferRelativeResize="0"/>
          <p:nvPr/>
        </p:nvPicPr>
        <p:blipFill>
          <a:blip r:embed="rId3">
            <a:alphaModFix/>
          </a:blip>
          <a:stretch>
            <a:fillRect/>
          </a:stretch>
        </p:blipFill>
        <p:spPr>
          <a:xfrm>
            <a:off x="1682650" y="719918"/>
            <a:ext cx="3464405" cy="4247849"/>
          </a:xfrm>
          <a:prstGeom prst="rect">
            <a:avLst/>
          </a:prstGeom>
          <a:noFill/>
          <a:ln>
            <a:noFill/>
          </a:ln>
        </p:spPr>
      </p:pic>
      <p:pic>
        <p:nvPicPr>
          <p:cNvPr id="250" name="Google Shape;250;p29"/>
          <p:cNvPicPr preferRelativeResize="0"/>
          <p:nvPr/>
        </p:nvPicPr>
        <p:blipFill>
          <a:blip r:embed="rId4">
            <a:alphaModFix/>
          </a:blip>
          <a:stretch>
            <a:fillRect/>
          </a:stretch>
        </p:blipFill>
        <p:spPr>
          <a:xfrm>
            <a:off x="5163925" y="794395"/>
            <a:ext cx="3413000" cy="4287950"/>
          </a:xfrm>
          <a:prstGeom prst="rect">
            <a:avLst/>
          </a:prstGeom>
          <a:noFill/>
          <a:ln>
            <a:noFill/>
          </a:ln>
        </p:spPr>
      </p:pic>
      <p:pic>
        <p:nvPicPr>
          <p:cNvPr id="251" name="Google Shape;251;p29"/>
          <p:cNvPicPr preferRelativeResize="0"/>
          <p:nvPr/>
        </p:nvPicPr>
        <p:blipFill>
          <a:blip r:embed="rId5">
            <a:alphaModFix/>
          </a:blip>
          <a:stretch>
            <a:fillRect/>
          </a:stretch>
        </p:blipFill>
        <p:spPr>
          <a:xfrm>
            <a:off x="6963002" y="197250"/>
            <a:ext cx="1525125" cy="547696"/>
          </a:xfrm>
          <a:prstGeom prst="rect">
            <a:avLst/>
          </a:prstGeom>
          <a:noFill/>
          <a:ln>
            <a:noFill/>
          </a:ln>
        </p:spPr>
      </p:pic>
      <p:sp>
        <p:nvSpPr>
          <p:cNvPr id="252" name="Google Shape;252;p29"/>
          <p:cNvSpPr/>
          <p:nvPr/>
        </p:nvSpPr>
        <p:spPr>
          <a:xfrm>
            <a:off x="8475775" y="260175"/>
            <a:ext cx="460200" cy="393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3" name="Google Shape;253;p29"/>
          <p:cNvPicPr preferRelativeResize="0"/>
          <p:nvPr/>
        </p:nvPicPr>
        <p:blipFill>
          <a:blip r:embed="rId6">
            <a:alphaModFix/>
          </a:blip>
          <a:stretch>
            <a:fillRect/>
          </a:stretch>
        </p:blipFill>
        <p:spPr>
          <a:xfrm>
            <a:off x="298248" y="3079908"/>
            <a:ext cx="1202777" cy="902240"/>
          </a:xfrm>
          <a:prstGeom prst="rect">
            <a:avLst/>
          </a:prstGeom>
          <a:noFill/>
          <a:ln>
            <a:noFill/>
          </a:ln>
        </p:spPr>
      </p:pic>
      <p:pic>
        <p:nvPicPr>
          <p:cNvPr id="254" name="Google Shape;254;p29"/>
          <p:cNvPicPr preferRelativeResize="0"/>
          <p:nvPr/>
        </p:nvPicPr>
        <p:blipFill>
          <a:blip r:embed="rId7">
            <a:alphaModFix/>
          </a:blip>
          <a:stretch>
            <a:fillRect/>
          </a:stretch>
        </p:blipFill>
        <p:spPr>
          <a:xfrm>
            <a:off x="298250" y="4183800"/>
            <a:ext cx="1202775" cy="898550"/>
          </a:xfrm>
          <a:prstGeom prst="rect">
            <a:avLst/>
          </a:prstGeom>
          <a:noFill/>
          <a:ln>
            <a:noFill/>
          </a:ln>
        </p:spPr>
      </p:pic>
      <p:pic>
        <p:nvPicPr>
          <p:cNvPr id="255" name="Google Shape;255;p29"/>
          <p:cNvPicPr preferRelativeResize="0"/>
          <p:nvPr/>
        </p:nvPicPr>
        <p:blipFill rotWithShape="1">
          <a:blip r:embed="rId8">
            <a:alphaModFix/>
          </a:blip>
          <a:srcRect b="0" l="0" r="0" t="18287"/>
          <a:stretch/>
        </p:blipFill>
        <p:spPr>
          <a:xfrm>
            <a:off x="298250" y="1938049"/>
            <a:ext cx="1202775" cy="898550"/>
          </a:xfrm>
          <a:prstGeom prst="rect">
            <a:avLst/>
          </a:prstGeom>
          <a:noFill/>
          <a:ln>
            <a:noFill/>
          </a:ln>
        </p:spPr>
      </p:pic>
      <p:pic>
        <p:nvPicPr>
          <p:cNvPr id="256" name="Google Shape;256;p29"/>
          <p:cNvPicPr preferRelativeResize="0"/>
          <p:nvPr/>
        </p:nvPicPr>
        <p:blipFill>
          <a:blip r:embed="rId9">
            <a:alphaModFix/>
          </a:blip>
          <a:stretch>
            <a:fillRect/>
          </a:stretch>
        </p:blipFill>
        <p:spPr>
          <a:xfrm>
            <a:off x="298250" y="896837"/>
            <a:ext cx="1202776" cy="887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60" name="Shape 260"/>
        <p:cNvGrpSpPr/>
        <p:nvPr/>
      </p:nvGrpSpPr>
      <p:grpSpPr>
        <a:xfrm>
          <a:off x="0" y="0"/>
          <a:ext cx="0" cy="0"/>
          <a:chOff x="0" y="0"/>
          <a:chExt cx="0" cy="0"/>
        </a:xfrm>
      </p:grpSpPr>
      <p:sp>
        <p:nvSpPr>
          <p:cNvPr id="261" name="Google Shape;261;p30"/>
          <p:cNvSpPr txBox="1"/>
          <p:nvPr>
            <p:ph idx="1" type="body"/>
          </p:nvPr>
        </p:nvSpPr>
        <p:spPr>
          <a:xfrm>
            <a:off x="311700" y="1152475"/>
            <a:ext cx="5816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0"/>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Mini case study: Chennai</a:t>
            </a:r>
            <a:endParaRPr/>
          </a:p>
        </p:txBody>
      </p:sp>
      <p:sp>
        <p:nvSpPr>
          <p:cNvPr id="263" name="Google Shape;263;p30"/>
          <p:cNvSpPr txBox="1"/>
          <p:nvPr>
            <p:ph idx="1" type="body"/>
          </p:nvPr>
        </p:nvSpPr>
        <p:spPr>
          <a:xfrm>
            <a:off x="6166325" y="729725"/>
            <a:ext cx="2862000" cy="4413900"/>
          </a:xfrm>
          <a:prstGeom prst="rect">
            <a:avLst/>
          </a:prstGeom>
          <a:solidFill>
            <a:srgbClr val="D9D9D9">
              <a:alpha val="44640"/>
            </a:srgbClr>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54A467"/>
                </a:solidFill>
              </a:rPr>
              <a:t>Chennai, India</a:t>
            </a:r>
            <a:endParaRPr b="1" sz="2400">
              <a:solidFill>
                <a:srgbClr val="54A467"/>
              </a:solidFill>
            </a:endParaRPr>
          </a:p>
          <a:p>
            <a:pPr indent="0" lvl="0" marL="0" rtl="0" algn="l">
              <a:lnSpc>
                <a:spcPct val="100000"/>
              </a:lnSpc>
              <a:spcBef>
                <a:spcPts val="1000"/>
              </a:spcBef>
              <a:spcAft>
                <a:spcPts val="0"/>
              </a:spcAft>
              <a:buNone/>
            </a:pPr>
            <a:r>
              <a:rPr b="1" lang="en" sz="1800"/>
              <a:t>Enforcement technology used:</a:t>
            </a:r>
            <a:r>
              <a:rPr lang="en" sz="1800"/>
              <a:t> </a:t>
            </a:r>
            <a:br>
              <a:rPr lang="en" sz="1800"/>
            </a:br>
            <a:r>
              <a:rPr lang="en" sz="1800"/>
              <a:t>Mobile application</a:t>
            </a:r>
            <a:br>
              <a:rPr lang="en" sz="1800"/>
            </a:br>
            <a:r>
              <a:rPr lang="en" sz="1800"/>
              <a:t>Cameras</a:t>
            </a:r>
            <a:endParaRPr sz="1800"/>
          </a:p>
          <a:p>
            <a:pPr indent="0" lvl="0" marL="0" rtl="0" algn="l">
              <a:lnSpc>
                <a:spcPct val="100000"/>
              </a:lnSpc>
              <a:spcBef>
                <a:spcPts val="0"/>
              </a:spcBef>
              <a:spcAft>
                <a:spcPts val="0"/>
              </a:spcAft>
              <a:buNone/>
            </a:pPr>
            <a:r>
              <a:t/>
            </a:r>
            <a:endParaRPr b="1" sz="1800"/>
          </a:p>
          <a:p>
            <a:pPr indent="0" lvl="0" marL="0" rtl="0" algn="l">
              <a:lnSpc>
                <a:spcPct val="100000"/>
              </a:lnSpc>
              <a:spcBef>
                <a:spcPts val="0"/>
              </a:spcBef>
              <a:spcAft>
                <a:spcPts val="0"/>
              </a:spcAft>
              <a:buNone/>
            </a:pPr>
            <a:r>
              <a:rPr b="1" lang="en" sz="1800"/>
              <a:t># of enforcement agents: ~</a:t>
            </a:r>
            <a:r>
              <a:rPr lang="en" sz="1800"/>
              <a:t>58</a:t>
            </a:r>
            <a:endParaRPr sz="1800"/>
          </a:p>
          <a:p>
            <a:pPr indent="0" lvl="0" marL="0" rtl="0" algn="l">
              <a:lnSpc>
                <a:spcPct val="100000"/>
              </a:lnSpc>
              <a:spcBef>
                <a:spcPts val="0"/>
              </a:spcBef>
              <a:spcAft>
                <a:spcPts val="0"/>
              </a:spcAft>
              <a:buNone/>
            </a:pPr>
            <a:br>
              <a:rPr b="1" lang="en" sz="1800"/>
            </a:br>
            <a:r>
              <a:rPr b="1" lang="en" sz="1800"/>
              <a:t>Goals: </a:t>
            </a:r>
            <a:endParaRPr b="1" sz="1800"/>
          </a:p>
          <a:p>
            <a:pPr indent="-342900" lvl="0" marL="457200" rtl="0" algn="l">
              <a:lnSpc>
                <a:spcPct val="100000"/>
              </a:lnSpc>
              <a:spcBef>
                <a:spcPts val="0"/>
              </a:spcBef>
              <a:spcAft>
                <a:spcPts val="0"/>
              </a:spcAft>
              <a:buSzPts val="1800"/>
              <a:buChar char="-"/>
            </a:pPr>
            <a:r>
              <a:rPr lang="en" sz="1800"/>
              <a:t>Reduce corruption</a:t>
            </a:r>
            <a:endParaRPr sz="1800"/>
          </a:p>
          <a:p>
            <a:pPr indent="-342900" lvl="0" marL="457200" rtl="0" algn="l">
              <a:lnSpc>
                <a:spcPct val="100000"/>
              </a:lnSpc>
              <a:spcBef>
                <a:spcPts val="0"/>
              </a:spcBef>
              <a:spcAft>
                <a:spcPts val="0"/>
              </a:spcAft>
              <a:buSzPts val="1800"/>
              <a:buChar char="-"/>
            </a:pPr>
            <a:r>
              <a:rPr lang="en" sz="1800"/>
              <a:t>Reduce vehicle use</a:t>
            </a:r>
            <a:endParaRPr sz="1800"/>
          </a:p>
          <a:p>
            <a:pPr indent="0" lvl="0" marL="0" rtl="0" algn="l">
              <a:spcBef>
                <a:spcPts val="0"/>
              </a:spcBef>
              <a:spcAft>
                <a:spcPts val="0"/>
              </a:spcAft>
              <a:buNone/>
            </a:pPr>
            <a:r>
              <a:t/>
            </a:r>
            <a:endParaRPr/>
          </a:p>
        </p:txBody>
      </p:sp>
      <p:pic>
        <p:nvPicPr>
          <p:cNvPr id="264" name="Google Shape;264;p30"/>
          <p:cNvPicPr preferRelativeResize="0"/>
          <p:nvPr/>
        </p:nvPicPr>
        <p:blipFill rotWithShape="1">
          <a:blip r:embed="rId3">
            <a:alphaModFix/>
          </a:blip>
          <a:srcRect b="0" l="11418" r="32385" t="1584"/>
          <a:stretch/>
        </p:blipFill>
        <p:spPr>
          <a:xfrm>
            <a:off x="0" y="729725"/>
            <a:ext cx="6023299" cy="4413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3"/>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ITDP + Parking</a:t>
            </a:r>
            <a:endParaRPr/>
          </a:p>
        </p:txBody>
      </p:sp>
      <p:sp>
        <p:nvSpPr>
          <p:cNvPr id="68" name="Google Shape;68;p13"/>
          <p:cNvSpPr txBox="1"/>
          <p:nvPr/>
        </p:nvSpPr>
        <p:spPr>
          <a:xfrm>
            <a:off x="350225" y="915400"/>
            <a:ext cx="7662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Proxima Nova"/>
                <a:ea typeface="Proxima Nova"/>
                <a:cs typeface="Proxima Nova"/>
                <a:sym typeface="Proxima Nova"/>
              </a:rPr>
              <a:t>Linking parking reform to sustainable mobility, and working with cities to reallocate parking space to more efficient, equitable uses</a:t>
            </a:r>
            <a:endParaRPr b="1" sz="1800">
              <a:latin typeface="Proxima Nova"/>
              <a:ea typeface="Proxima Nova"/>
              <a:cs typeface="Proxima Nova"/>
              <a:sym typeface="Proxima Nova"/>
            </a:endParaRPr>
          </a:p>
        </p:txBody>
      </p:sp>
      <p:pic>
        <p:nvPicPr>
          <p:cNvPr id="69" name="Google Shape;69;p13"/>
          <p:cNvPicPr preferRelativeResize="0"/>
          <p:nvPr/>
        </p:nvPicPr>
        <p:blipFill>
          <a:blip r:embed="rId3">
            <a:alphaModFix/>
          </a:blip>
          <a:stretch>
            <a:fillRect/>
          </a:stretch>
        </p:blipFill>
        <p:spPr>
          <a:xfrm>
            <a:off x="426425" y="2084152"/>
            <a:ext cx="1309425" cy="1693225"/>
          </a:xfrm>
          <a:prstGeom prst="rect">
            <a:avLst/>
          </a:prstGeom>
          <a:noFill/>
          <a:ln>
            <a:noFill/>
          </a:ln>
        </p:spPr>
      </p:pic>
      <p:sp>
        <p:nvSpPr>
          <p:cNvPr id="70" name="Google Shape;70;p13"/>
          <p:cNvSpPr txBox="1"/>
          <p:nvPr/>
        </p:nvSpPr>
        <p:spPr>
          <a:xfrm>
            <a:off x="769738" y="3974688"/>
            <a:ext cx="62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2011</a:t>
            </a:r>
            <a:endParaRPr>
              <a:latin typeface="Proxima Nova"/>
              <a:ea typeface="Proxima Nova"/>
              <a:cs typeface="Proxima Nova"/>
              <a:sym typeface="Proxima Nova"/>
            </a:endParaRPr>
          </a:p>
        </p:txBody>
      </p:sp>
      <p:pic>
        <p:nvPicPr>
          <p:cNvPr id="71" name="Google Shape;71;p13"/>
          <p:cNvPicPr preferRelativeResize="0"/>
          <p:nvPr/>
        </p:nvPicPr>
        <p:blipFill>
          <a:blip r:embed="rId4">
            <a:alphaModFix/>
          </a:blip>
          <a:stretch>
            <a:fillRect/>
          </a:stretch>
        </p:blipFill>
        <p:spPr>
          <a:xfrm>
            <a:off x="5968925" y="2002559"/>
            <a:ext cx="1309425" cy="1856410"/>
          </a:xfrm>
          <a:prstGeom prst="rect">
            <a:avLst/>
          </a:prstGeom>
          <a:noFill/>
          <a:ln>
            <a:noFill/>
          </a:ln>
        </p:spPr>
      </p:pic>
      <p:sp>
        <p:nvSpPr>
          <p:cNvPr id="72" name="Google Shape;72;p13"/>
          <p:cNvSpPr txBox="1"/>
          <p:nvPr/>
        </p:nvSpPr>
        <p:spPr>
          <a:xfrm>
            <a:off x="6312225" y="3974700"/>
            <a:ext cx="62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2021</a:t>
            </a:r>
            <a:endParaRPr>
              <a:latin typeface="Proxima Nova"/>
              <a:ea typeface="Proxima Nova"/>
              <a:cs typeface="Proxima Nova"/>
              <a:sym typeface="Proxima Nova"/>
            </a:endParaRPr>
          </a:p>
        </p:txBody>
      </p:sp>
      <p:pic>
        <p:nvPicPr>
          <p:cNvPr id="73" name="Google Shape;73;p13"/>
          <p:cNvPicPr preferRelativeResize="0"/>
          <p:nvPr/>
        </p:nvPicPr>
        <p:blipFill>
          <a:blip r:embed="rId5">
            <a:alphaModFix/>
          </a:blip>
          <a:stretch>
            <a:fillRect/>
          </a:stretch>
        </p:blipFill>
        <p:spPr>
          <a:xfrm>
            <a:off x="3197675" y="2082917"/>
            <a:ext cx="1309425" cy="1695694"/>
          </a:xfrm>
          <a:prstGeom prst="rect">
            <a:avLst/>
          </a:prstGeom>
          <a:noFill/>
          <a:ln>
            <a:noFill/>
          </a:ln>
        </p:spPr>
      </p:pic>
      <p:sp>
        <p:nvSpPr>
          <p:cNvPr id="74" name="Google Shape;74;p13"/>
          <p:cNvSpPr txBox="1"/>
          <p:nvPr/>
        </p:nvSpPr>
        <p:spPr>
          <a:xfrm>
            <a:off x="3587825" y="3974688"/>
            <a:ext cx="62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2014</a:t>
            </a:r>
            <a:endParaRPr>
              <a:latin typeface="Proxima Nova"/>
              <a:ea typeface="Proxima Nova"/>
              <a:cs typeface="Proxima Nova"/>
              <a:sym typeface="Proxima Nova"/>
            </a:endParaRPr>
          </a:p>
        </p:txBody>
      </p:sp>
      <p:pic>
        <p:nvPicPr>
          <p:cNvPr id="75" name="Google Shape;75;p13"/>
          <p:cNvPicPr preferRelativeResize="0"/>
          <p:nvPr/>
        </p:nvPicPr>
        <p:blipFill>
          <a:blip r:embed="rId6">
            <a:alphaModFix/>
          </a:blip>
          <a:stretch>
            <a:fillRect/>
          </a:stretch>
        </p:blipFill>
        <p:spPr>
          <a:xfrm>
            <a:off x="4583300" y="2004340"/>
            <a:ext cx="1309425" cy="1852848"/>
          </a:xfrm>
          <a:prstGeom prst="rect">
            <a:avLst/>
          </a:prstGeom>
          <a:noFill/>
          <a:ln>
            <a:noFill/>
          </a:ln>
        </p:spPr>
      </p:pic>
      <p:sp>
        <p:nvSpPr>
          <p:cNvPr id="76" name="Google Shape;76;p13"/>
          <p:cNvSpPr txBox="1"/>
          <p:nvPr/>
        </p:nvSpPr>
        <p:spPr>
          <a:xfrm>
            <a:off x="4957850" y="3974688"/>
            <a:ext cx="62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2015</a:t>
            </a:r>
            <a:endParaRPr>
              <a:latin typeface="Proxima Nova"/>
              <a:ea typeface="Proxima Nova"/>
              <a:cs typeface="Proxima Nova"/>
              <a:sym typeface="Proxima Nova"/>
            </a:endParaRPr>
          </a:p>
        </p:txBody>
      </p:sp>
      <p:pic>
        <p:nvPicPr>
          <p:cNvPr id="77" name="Google Shape;77;p13"/>
          <p:cNvPicPr preferRelativeResize="0"/>
          <p:nvPr/>
        </p:nvPicPr>
        <p:blipFill>
          <a:blip r:embed="rId7">
            <a:alphaModFix/>
          </a:blip>
          <a:stretch>
            <a:fillRect/>
          </a:stretch>
        </p:blipFill>
        <p:spPr>
          <a:xfrm>
            <a:off x="1812050" y="1951975"/>
            <a:ext cx="1309425" cy="1957578"/>
          </a:xfrm>
          <a:prstGeom prst="rect">
            <a:avLst/>
          </a:prstGeom>
          <a:noFill/>
          <a:ln>
            <a:noFill/>
          </a:ln>
        </p:spPr>
      </p:pic>
      <p:sp>
        <p:nvSpPr>
          <p:cNvPr id="78" name="Google Shape;78;p13"/>
          <p:cNvSpPr txBox="1"/>
          <p:nvPr/>
        </p:nvSpPr>
        <p:spPr>
          <a:xfrm>
            <a:off x="2155363" y="3974688"/>
            <a:ext cx="62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2013</a:t>
            </a:r>
            <a:endParaRPr>
              <a:latin typeface="Proxima Nova"/>
              <a:ea typeface="Proxima Nova"/>
              <a:cs typeface="Proxima Nova"/>
              <a:sym typeface="Proxima Nova"/>
            </a:endParaRPr>
          </a:p>
        </p:txBody>
      </p:sp>
      <p:pic>
        <p:nvPicPr>
          <p:cNvPr id="79" name="Google Shape;79;p13"/>
          <p:cNvPicPr preferRelativeResize="0"/>
          <p:nvPr/>
        </p:nvPicPr>
        <p:blipFill>
          <a:blip r:embed="rId8">
            <a:alphaModFix/>
          </a:blip>
          <a:stretch>
            <a:fillRect/>
          </a:stretch>
        </p:blipFill>
        <p:spPr>
          <a:xfrm>
            <a:off x="7354550" y="2002564"/>
            <a:ext cx="1309425" cy="1856400"/>
          </a:xfrm>
          <a:prstGeom prst="rect">
            <a:avLst/>
          </a:prstGeom>
          <a:noFill/>
          <a:ln>
            <a:noFill/>
          </a:ln>
        </p:spPr>
      </p:pic>
      <p:sp>
        <p:nvSpPr>
          <p:cNvPr id="80" name="Google Shape;80;p13"/>
          <p:cNvSpPr txBox="1"/>
          <p:nvPr/>
        </p:nvSpPr>
        <p:spPr>
          <a:xfrm>
            <a:off x="7697863" y="3974700"/>
            <a:ext cx="622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Proxima Nova"/>
                <a:ea typeface="Proxima Nova"/>
                <a:cs typeface="Proxima Nova"/>
                <a:sym typeface="Proxima Nova"/>
              </a:rPr>
              <a:t>2021</a:t>
            </a:r>
            <a:endParaRPr>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1"/>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1"/>
          <p:cNvSpPr txBox="1"/>
          <p:nvPr>
            <p:ph idx="4294967295" type="body"/>
          </p:nvPr>
        </p:nvSpPr>
        <p:spPr>
          <a:xfrm>
            <a:off x="1283275" y="1067400"/>
            <a:ext cx="2253900" cy="61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t>Evaluate</a:t>
            </a:r>
            <a:endParaRPr b="1" sz="3000"/>
          </a:p>
        </p:txBody>
      </p:sp>
      <p:grpSp>
        <p:nvGrpSpPr>
          <p:cNvPr id="271" name="Google Shape;271;p31"/>
          <p:cNvGrpSpPr/>
          <p:nvPr/>
        </p:nvGrpSpPr>
        <p:grpSpPr>
          <a:xfrm>
            <a:off x="346250" y="959400"/>
            <a:ext cx="835500" cy="835500"/>
            <a:chOff x="782900" y="1736125"/>
            <a:chExt cx="835500" cy="835500"/>
          </a:xfrm>
        </p:grpSpPr>
        <p:sp>
          <p:nvSpPr>
            <p:cNvPr id="272" name="Google Shape;272;p31"/>
            <p:cNvSpPr/>
            <p:nvPr/>
          </p:nvSpPr>
          <p:spPr>
            <a:xfrm>
              <a:off x="782900" y="1736125"/>
              <a:ext cx="835500" cy="835500"/>
            </a:xfrm>
            <a:prstGeom prst="ellipse">
              <a:avLst/>
            </a:prstGeom>
            <a:solidFill>
              <a:srgbClr val="F799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1"/>
            <p:cNvSpPr txBox="1"/>
            <p:nvPr/>
          </p:nvSpPr>
          <p:spPr>
            <a:xfrm>
              <a:off x="932900" y="1784425"/>
              <a:ext cx="535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lt1"/>
                  </a:solidFill>
                  <a:latin typeface="Proxima Nova"/>
                  <a:ea typeface="Proxima Nova"/>
                  <a:cs typeface="Proxima Nova"/>
                  <a:sym typeface="Proxima Nova"/>
                </a:rPr>
                <a:t>6</a:t>
              </a:r>
              <a:endParaRPr b="1" sz="3600">
                <a:solidFill>
                  <a:schemeClr val="lt1"/>
                </a:solidFill>
                <a:latin typeface="Proxima Nova"/>
                <a:ea typeface="Proxima Nova"/>
                <a:cs typeface="Proxima Nova"/>
                <a:sym typeface="Proxima Nova"/>
              </a:endParaRPr>
            </a:p>
          </p:txBody>
        </p:sp>
      </p:grpSp>
      <p:pic>
        <p:nvPicPr>
          <p:cNvPr id="274" name="Google Shape;274;p31"/>
          <p:cNvPicPr preferRelativeResize="0"/>
          <p:nvPr/>
        </p:nvPicPr>
        <p:blipFill>
          <a:blip r:embed="rId3">
            <a:alphaModFix/>
          </a:blip>
          <a:stretch>
            <a:fillRect/>
          </a:stretch>
        </p:blipFill>
        <p:spPr>
          <a:xfrm>
            <a:off x="3689575" y="743250"/>
            <a:ext cx="4809662" cy="42478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8" name="Shape 278"/>
        <p:cNvGrpSpPr/>
        <p:nvPr/>
      </p:nvGrpSpPr>
      <p:grpSpPr>
        <a:xfrm>
          <a:off x="0" y="0"/>
          <a:ext cx="0" cy="0"/>
          <a:chOff x="0" y="0"/>
          <a:chExt cx="0" cy="0"/>
        </a:xfrm>
      </p:grpSpPr>
      <p:sp>
        <p:nvSpPr>
          <p:cNvPr id="279" name="Google Shape;279;p32"/>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Collecting and using parking data</a:t>
            </a:r>
            <a:endParaRPr/>
          </a:p>
        </p:txBody>
      </p:sp>
      <p:pic>
        <p:nvPicPr>
          <p:cNvPr id="280" name="Google Shape;280;p32"/>
          <p:cNvPicPr preferRelativeResize="0"/>
          <p:nvPr/>
        </p:nvPicPr>
        <p:blipFill>
          <a:blip r:embed="rId3">
            <a:alphaModFix/>
          </a:blip>
          <a:stretch>
            <a:fillRect/>
          </a:stretch>
        </p:blipFill>
        <p:spPr>
          <a:xfrm>
            <a:off x="1565038" y="1355775"/>
            <a:ext cx="6013925" cy="28891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3"/>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Operator evaluation</a:t>
            </a:r>
            <a:endParaRPr/>
          </a:p>
        </p:txBody>
      </p:sp>
      <p:pic>
        <p:nvPicPr>
          <p:cNvPr id="286" name="Google Shape;286;p33"/>
          <p:cNvPicPr preferRelativeResize="0"/>
          <p:nvPr/>
        </p:nvPicPr>
        <p:blipFill rotWithShape="1">
          <a:blip r:embed="rId3">
            <a:alphaModFix/>
          </a:blip>
          <a:srcRect b="0" l="0" r="0" t="0"/>
          <a:stretch/>
        </p:blipFill>
        <p:spPr>
          <a:xfrm>
            <a:off x="1663625" y="720125"/>
            <a:ext cx="5816749" cy="42478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4"/>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System evaluation</a:t>
            </a:r>
            <a:endParaRPr/>
          </a:p>
        </p:txBody>
      </p:sp>
      <p:pic>
        <p:nvPicPr>
          <p:cNvPr id="292" name="Google Shape;292;p34"/>
          <p:cNvPicPr preferRelativeResize="0"/>
          <p:nvPr/>
        </p:nvPicPr>
        <p:blipFill>
          <a:blip r:embed="rId3">
            <a:alphaModFix/>
          </a:blip>
          <a:stretch>
            <a:fillRect/>
          </a:stretch>
        </p:blipFill>
        <p:spPr>
          <a:xfrm>
            <a:off x="2098450" y="743250"/>
            <a:ext cx="4947112" cy="42478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5"/>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Supportive Parking Elements</a:t>
            </a:r>
            <a:endParaRPr/>
          </a:p>
        </p:txBody>
      </p:sp>
      <p:pic>
        <p:nvPicPr>
          <p:cNvPr id="298" name="Google Shape;298;p35"/>
          <p:cNvPicPr preferRelativeResize="0"/>
          <p:nvPr/>
        </p:nvPicPr>
        <p:blipFill rotWithShape="1">
          <a:blip r:embed="rId3">
            <a:alphaModFix/>
          </a:blip>
          <a:srcRect b="5767" l="0" r="10976" t="0"/>
          <a:stretch/>
        </p:blipFill>
        <p:spPr>
          <a:xfrm>
            <a:off x="4648200" y="691350"/>
            <a:ext cx="3988577" cy="2115199"/>
          </a:xfrm>
          <a:prstGeom prst="rect">
            <a:avLst/>
          </a:prstGeom>
          <a:noFill/>
          <a:ln>
            <a:noFill/>
          </a:ln>
        </p:spPr>
      </p:pic>
      <p:pic>
        <p:nvPicPr>
          <p:cNvPr id="299" name="Google Shape;299;p35"/>
          <p:cNvPicPr preferRelativeResize="0"/>
          <p:nvPr/>
        </p:nvPicPr>
        <p:blipFill rotWithShape="1">
          <a:blip r:embed="rId4">
            <a:alphaModFix/>
          </a:blip>
          <a:srcRect b="29061" l="0" r="10976" t="7993"/>
          <a:stretch/>
        </p:blipFill>
        <p:spPr>
          <a:xfrm>
            <a:off x="526050" y="691350"/>
            <a:ext cx="3988577" cy="2115199"/>
          </a:xfrm>
          <a:prstGeom prst="rect">
            <a:avLst/>
          </a:prstGeom>
          <a:noFill/>
          <a:ln>
            <a:noFill/>
          </a:ln>
        </p:spPr>
      </p:pic>
      <p:pic>
        <p:nvPicPr>
          <p:cNvPr id="300" name="Google Shape;300;p35"/>
          <p:cNvPicPr preferRelativeResize="0"/>
          <p:nvPr/>
        </p:nvPicPr>
        <p:blipFill rotWithShape="1">
          <a:blip r:embed="rId5">
            <a:alphaModFix/>
          </a:blip>
          <a:srcRect b="0" l="0" r="0" t="5722"/>
          <a:stretch/>
        </p:blipFill>
        <p:spPr>
          <a:xfrm>
            <a:off x="4648200" y="2907050"/>
            <a:ext cx="3988577" cy="2115199"/>
          </a:xfrm>
          <a:prstGeom prst="rect">
            <a:avLst/>
          </a:prstGeom>
          <a:noFill/>
          <a:ln>
            <a:noFill/>
          </a:ln>
        </p:spPr>
      </p:pic>
      <p:pic>
        <p:nvPicPr>
          <p:cNvPr id="301" name="Google Shape;301;p35"/>
          <p:cNvPicPr preferRelativeResize="0"/>
          <p:nvPr/>
        </p:nvPicPr>
        <p:blipFill rotWithShape="1">
          <a:blip r:embed="rId6">
            <a:alphaModFix/>
          </a:blip>
          <a:srcRect b="11412" l="0" r="0" t="9335"/>
          <a:stretch/>
        </p:blipFill>
        <p:spPr>
          <a:xfrm>
            <a:off x="526050" y="2907052"/>
            <a:ext cx="3988575" cy="2115200"/>
          </a:xfrm>
          <a:prstGeom prst="rect">
            <a:avLst/>
          </a:prstGeom>
          <a:noFill/>
          <a:ln>
            <a:noFill/>
          </a:ln>
        </p:spPr>
      </p:pic>
      <p:sp>
        <p:nvSpPr>
          <p:cNvPr id="302" name="Google Shape;302;p35"/>
          <p:cNvSpPr txBox="1"/>
          <p:nvPr/>
        </p:nvSpPr>
        <p:spPr>
          <a:xfrm>
            <a:off x="526050" y="691350"/>
            <a:ext cx="2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chemeClr val="accent1"/>
                </a:highlight>
                <a:latin typeface="Proxima Nova"/>
                <a:ea typeface="Proxima Nova"/>
                <a:cs typeface="Proxima Nova"/>
                <a:sym typeface="Proxima Nova"/>
              </a:rPr>
              <a:t>Road space reallocation</a:t>
            </a:r>
            <a:endParaRPr b="1">
              <a:solidFill>
                <a:schemeClr val="lt1"/>
              </a:solidFill>
              <a:highlight>
                <a:schemeClr val="accent1"/>
              </a:highlight>
              <a:latin typeface="Proxima Nova"/>
              <a:ea typeface="Proxima Nova"/>
              <a:cs typeface="Proxima Nova"/>
              <a:sym typeface="Proxima Nova"/>
            </a:endParaRPr>
          </a:p>
        </p:txBody>
      </p:sp>
      <p:sp>
        <p:nvSpPr>
          <p:cNvPr id="303" name="Google Shape;303;p35"/>
          <p:cNvSpPr txBox="1"/>
          <p:nvPr/>
        </p:nvSpPr>
        <p:spPr>
          <a:xfrm>
            <a:off x="4648200" y="691350"/>
            <a:ext cx="2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chemeClr val="accent1"/>
                </a:highlight>
                <a:latin typeface="Proxima Nova"/>
                <a:ea typeface="Proxima Nova"/>
                <a:cs typeface="Proxima Nova"/>
                <a:sym typeface="Proxima Nova"/>
              </a:rPr>
              <a:t>Traffic reduction measures</a:t>
            </a:r>
            <a:endParaRPr b="1">
              <a:solidFill>
                <a:schemeClr val="lt1"/>
              </a:solidFill>
              <a:highlight>
                <a:schemeClr val="accent1"/>
              </a:highlight>
              <a:latin typeface="Proxima Nova"/>
              <a:ea typeface="Proxima Nova"/>
              <a:cs typeface="Proxima Nova"/>
              <a:sym typeface="Proxima Nova"/>
            </a:endParaRPr>
          </a:p>
        </p:txBody>
      </p:sp>
      <p:sp>
        <p:nvSpPr>
          <p:cNvPr id="304" name="Google Shape;304;p35"/>
          <p:cNvSpPr txBox="1"/>
          <p:nvPr/>
        </p:nvSpPr>
        <p:spPr>
          <a:xfrm>
            <a:off x="526050" y="2907050"/>
            <a:ext cx="2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chemeClr val="accent1"/>
                </a:highlight>
                <a:latin typeface="Proxima Nova"/>
                <a:ea typeface="Proxima Nova"/>
                <a:cs typeface="Proxima Nova"/>
                <a:sym typeface="Proxima Nova"/>
              </a:rPr>
              <a:t>Demand-based pricing</a:t>
            </a:r>
            <a:endParaRPr b="1">
              <a:solidFill>
                <a:schemeClr val="lt1"/>
              </a:solidFill>
              <a:highlight>
                <a:schemeClr val="accent1"/>
              </a:highlight>
              <a:latin typeface="Proxima Nova"/>
              <a:ea typeface="Proxima Nova"/>
              <a:cs typeface="Proxima Nova"/>
              <a:sym typeface="Proxima Nova"/>
            </a:endParaRPr>
          </a:p>
        </p:txBody>
      </p:sp>
      <p:sp>
        <p:nvSpPr>
          <p:cNvPr id="305" name="Google Shape;305;p35"/>
          <p:cNvSpPr txBox="1"/>
          <p:nvPr/>
        </p:nvSpPr>
        <p:spPr>
          <a:xfrm>
            <a:off x="4648200" y="2907050"/>
            <a:ext cx="23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lt1"/>
                </a:solidFill>
                <a:highlight>
                  <a:schemeClr val="accent1"/>
                </a:highlight>
                <a:latin typeface="Proxima Nova"/>
                <a:ea typeface="Proxima Nova"/>
                <a:cs typeface="Proxima Nova"/>
                <a:sym typeface="Proxima Nova"/>
              </a:rPr>
              <a:t>Flexible curb management</a:t>
            </a:r>
            <a:endParaRPr b="1">
              <a:solidFill>
                <a:schemeClr val="lt1"/>
              </a:solidFill>
              <a:highlight>
                <a:schemeClr val="accent1"/>
              </a:highlight>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4"/>
          <p:cNvSpPr txBox="1"/>
          <p:nvPr>
            <p:ph idx="1" type="subTitle"/>
          </p:nvPr>
        </p:nvSpPr>
        <p:spPr>
          <a:xfrm>
            <a:off x="265500" y="724075"/>
            <a:ext cx="3575100" cy="123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Context for </a:t>
            </a:r>
            <a:br>
              <a:rPr lang="en" sz="2100"/>
            </a:br>
            <a:r>
              <a:rPr lang="en" sz="2100"/>
              <a:t>on-street parking reform</a:t>
            </a:r>
            <a:endParaRPr sz="2100"/>
          </a:p>
        </p:txBody>
      </p:sp>
      <p:pic>
        <p:nvPicPr>
          <p:cNvPr id="86" name="Google Shape;86;p14"/>
          <p:cNvPicPr preferRelativeResize="0"/>
          <p:nvPr/>
        </p:nvPicPr>
        <p:blipFill rotWithShape="1">
          <a:blip r:embed="rId3">
            <a:alphaModFix/>
          </a:blip>
          <a:srcRect b="9250" l="15258" r="7640" t="6425"/>
          <a:stretch/>
        </p:blipFill>
        <p:spPr>
          <a:xfrm>
            <a:off x="4453200" y="43600"/>
            <a:ext cx="4690801" cy="2429925"/>
          </a:xfrm>
          <a:prstGeom prst="rect">
            <a:avLst/>
          </a:prstGeom>
          <a:noFill/>
          <a:ln>
            <a:noFill/>
          </a:ln>
        </p:spPr>
      </p:pic>
      <p:pic>
        <p:nvPicPr>
          <p:cNvPr id="87" name="Google Shape;87;p14"/>
          <p:cNvPicPr preferRelativeResize="0"/>
          <p:nvPr/>
        </p:nvPicPr>
        <p:blipFill rotWithShape="1">
          <a:blip r:embed="rId4">
            <a:alphaModFix/>
          </a:blip>
          <a:srcRect b="3191" l="22672" r="0" t="40419"/>
          <a:stretch/>
        </p:blipFill>
        <p:spPr>
          <a:xfrm>
            <a:off x="4453200" y="2582650"/>
            <a:ext cx="4690801" cy="2565450"/>
          </a:xfrm>
          <a:prstGeom prst="rect">
            <a:avLst/>
          </a:prstGeom>
          <a:noFill/>
          <a:ln>
            <a:noFill/>
          </a:ln>
        </p:spPr>
      </p:pic>
      <p:pic>
        <p:nvPicPr>
          <p:cNvPr id="88" name="Google Shape;88;p14"/>
          <p:cNvPicPr preferRelativeResize="0"/>
          <p:nvPr/>
        </p:nvPicPr>
        <p:blipFill>
          <a:blip r:embed="rId5">
            <a:alphaModFix/>
          </a:blip>
          <a:stretch>
            <a:fillRect/>
          </a:stretch>
        </p:blipFill>
        <p:spPr>
          <a:xfrm>
            <a:off x="265500" y="1835825"/>
            <a:ext cx="3928551" cy="2760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5"/>
          <p:cNvSpPr txBox="1"/>
          <p:nvPr>
            <p:ph idx="1" type="subTitle"/>
          </p:nvPr>
        </p:nvSpPr>
        <p:spPr>
          <a:xfrm>
            <a:off x="265500" y="2803075"/>
            <a:ext cx="3575100" cy="123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5" name="Google Shape;95;p15"/>
          <p:cNvPicPr preferRelativeResize="0"/>
          <p:nvPr/>
        </p:nvPicPr>
        <p:blipFill>
          <a:blip r:embed="rId3">
            <a:alphaModFix/>
          </a:blip>
          <a:stretch>
            <a:fillRect/>
          </a:stretch>
        </p:blipFill>
        <p:spPr>
          <a:xfrm>
            <a:off x="76200" y="-32775"/>
            <a:ext cx="8118513" cy="52524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pic>
        <p:nvPicPr>
          <p:cNvPr id="100" name="Google Shape;100;p16"/>
          <p:cNvPicPr preferRelativeResize="0"/>
          <p:nvPr/>
        </p:nvPicPr>
        <p:blipFill rotWithShape="1">
          <a:blip r:embed="rId3">
            <a:alphaModFix/>
          </a:blip>
          <a:srcRect b="0" l="0" r="0" t="9156"/>
          <a:stretch/>
        </p:blipFill>
        <p:spPr>
          <a:xfrm>
            <a:off x="4172800" y="706075"/>
            <a:ext cx="4971197" cy="3023298"/>
          </a:xfrm>
          <a:prstGeom prst="rect">
            <a:avLst/>
          </a:prstGeom>
          <a:noFill/>
          <a:ln>
            <a:noFill/>
          </a:ln>
        </p:spPr>
      </p:pic>
      <p:sp>
        <p:nvSpPr>
          <p:cNvPr id="101" name="Google Shape;101;p16"/>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6"/>
          <p:cNvSpPr txBox="1"/>
          <p:nvPr>
            <p:ph idx="4294967295" type="body"/>
          </p:nvPr>
        </p:nvSpPr>
        <p:spPr>
          <a:xfrm>
            <a:off x="1283275" y="1067400"/>
            <a:ext cx="2253900" cy="61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t>Set Goals</a:t>
            </a:r>
            <a:endParaRPr b="1" sz="3000"/>
          </a:p>
        </p:txBody>
      </p:sp>
      <p:grpSp>
        <p:nvGrpSpPr>
          <p:cNvPr id="103" name="Google Shape;103;p16"/>
          <p:cNvGrpSpPr/>
          <p:nvPr/>
        </p:nvGrpSpPr>
        <p:grpSpPr>
          <a:xfrm>
            <a:off x="346250" y="959400"/>
            <a:ext cx="835500" cy="835500"/>
            <a:chOff x="782900" y="1736125"/>
            <a:chExt cx="835500" cy="835500"/>
          </a:xfrm>
        </p:grpSpPr>
        <p:sp>
          <p:nvSpPr>
            <p:cNvPr id="104" name="Google Shape;104;p16"/>
            <p:cNvSpPr/>
            <p:nvPr/>
          </p:nvSpPr>
          <p:spPr>
            <a:xfrm>
              <a:off x="782900" y="1736125"/>
              <a:ext cx="835500" cy="835500"/>
            </a:xfrm>
            <a:prstGeom prst="ellipse">
              <a:avLst/>
            </a:prstGeom>
            <a:solidFill>
              <a:srgbClr val="4A86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6"/>
            <p:cNvSpPr txBox="1"/>
            <p:nvPr/>
          </p:nvSpPr>
          <p:spPr>
            <a:xfrm>
              <a:off x="932900" y="1784425"/>
              <a:ext cx="535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lt1"/>
                  </a:solidFill>
                  <a:latin typeface="Proxima Nova"/>
                  <a:ea typeface="Proxima Nova"/>
                  <a:cs typeface="Proxima Nova"/>
                  <a:sym typeface="Proxima Nova"/>
                </a:rPr>
                <a:t>1</a:t>
              </a:r>
              <a:endParaRPr b="1" sz="3600">
                <a:solidFill>
                  <a:schemeClr val="lt1"/>
                </a:solidFill>
                <a:latin typeface="Proxima Nova"/>
                <a:ea typeface="Proxima Nova"/>
                <a:cs typeface="Proxima Nova"/>
                <a:sym typeface="Proxima Nova"/>
              </a:endParaRPr>
            </a:p>
          </p:txBody>
        </p:sp>
      </p:grpSp>
      <p:pic>
        <p:nvPicPr>
          <p:cNvPr id="106" name="Google Shape;106;p16"/>
          <p:cNvPicPr preferRelativeResize="0"/>
          <p:nvPr/>
        </p:nvPicPr>
        <p:blipFill rotWithShape="1">
          <a:blip r:embed="rId4">
            <a:alphaModFix/>
          </a:blip>
          <a:srcRect b="6601" l="0" r="0" t="2224"/>
          <a:stretch/>
        </p:blipFill>
        <p:spPr>
          <a:xfrm>
            <a:off x="0" y="2120200"/>
            <a:ext cx="4971203" cy="3023310"/>
          </a:xfrm>
          <a:prstGeom prst="rect">
            <a:avLst/>
          </a:prstGeom>
          <a:noFill/>
          <a:ln>
            <a:noFill/>
          </a:ln>
        </p:spPr>
      </p:pic>
      <p:sp>
        <p:nvSpPr>
          <p:cNvPr id="107" name="Google Shape;107;p16"/>
          <p:cNvSpPr txBox="1"/>
          <p:nvPr/>
        </p:nvSpPr>
        <p:spPr>
          <a:xfrm>
            <a:off x="4267325" y="827500"/>
            <a:ext cx="3666900" cy="523200"/>
          </a:xfrm>
          <a:prstGeom prst="rect">
            <a:avLst/>
          </a:prstGeom>
          <a:solidFill>
            <a:srgbClr val="D9D9D9">
              <a:alpha val="44640"/>
            </a:srgbClr>
          </a:solidFill>
          <a:ln>
            <a:noFill/>
          </a:ln>
          <a:effectLst>
            <a:outerShdw blurRad="57150" rotWithShape="0" algn="bl" dir="5400000" dist="19050">
              <a:srgbClr val="000000">
                <a:alpha val="22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lt1"/>
                </a:solidFill>
                <a:latin typeface="Proxima Nova"/>
                <a:ea typeface="Proxima Nova"/>
                <a:cs typeface="Proxima Nova"/>
                <a:sym typeface="Proxima Nova"/>
              </a:rPr>
              <a:t>Paris: </a:t>
            </a:r>
            <a:r>
              <a:rPr lang="en" sz="2200">
                <a:solidFill>
                  <a:schemeClr val="lt1"/>
                </a:solidFill>
                <a:latin typeface="Proxima Nova"/>
                <a:ea typeface="Proxima Nova"/>
                <a:cs typeface="Proxima Nova"/>
                <a:sym typeface="Proxima Nova"/>
              </a:rPr>
              <a:t>reduce air pollution</a:t>
            </a:r>
            <a:r>
              <a:rPr b="1" lang="en" sz="2200">
                <a:solidFill>
                  <a:schemeClr val="lt1"/>
                </a:solidFill>
                <a:latin typeface="Proxima Nova"/>
                <a:ea typeface="Proxima Nova"/>
                <a:cs typeface="Proxima Nova"/>
                <a:sym typeface="Proxima Nova"/>
              </a:rPr>
              <a:t> </a:t>
            </a:r>
            <a:endParaRPr b="1" sz="2200">
              <a:solidFill>
                <a:schemeClr val="lt1"/>
              </a:solidFill>
              <a:latin typeface="Proxima Nova"/>
              <a:ea typeface="Proxima Nova"/>
              <a:cs typeface="Proxima Nova"/>
              <a:sym typeface="Proxima Nova"/>
            </a:endParaRPr>
          </a:p>
        </p:txBody>
      </p:sp>
      <p:sp>
        <p:nvSpPr>
          <p:cNvPr id="108" name="Google Shape;108;p16"/>
          <p:cNvSpPr txBox="1"/>
          <p:nvPr/>
        </p:nvSpPr>
        <p:spPr>
          <a:xfrm>
            <a:off x="1059475" y="2294700"/>
            <a:ext cx="2553900" cy="861900"/>
          </a:xfrm>
          <a:prstGeom prst="rect">
            <a:avLst/>
          </a:prstGeom>
          <a:solidFill>
            <a:srgbClr val="D9D9D9">
              <a:alpha val="44640"/>
            </a:srgbClr>
          </a:solidFill>
          <a:ln>
            <a:noFill/>
          </a:ln>
          <a:effectLst>
            <a:outerShdw blurRad="57150" rotWithShape="0" algn="bl" dir="5400000" dist="19050">
              <a:srgbClr val="000000">
                <a:alpha val="22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chemeClr val="lt1"/>
                </a:solidFill>
                <a:latin typeface="Proxima Nova"/>
                <a:ea typeface="Proxima Nova"/>
                <a:cs typeface="Proxima Nova"/>
                <a:sym typeface="Proxima Nova"/>
              </a:rPr>
              <a:t>Mexico City: </a:t>
            </a:r>
            <a:r>
              <a:rPr lang="en" sz="2200">
                <a:solidFill>
                  <a:schemeClr val="lt1"/>
                </a:solidFill>
                <a:latin typeface="Proxima Nova"/>
                <a:ea typeface="Proxima Nova"/>
                <a:cs typeface="Proxima Nova"/>
                <a:sym typeface="Proxima Nova"/>
              </a:rPr>
              <a:t>reduce congestion</a:t>
            </a:r>
            <a:endParaRPr sz="2200">
              <a:solidFill>
                <a:schemeClr val="lt1"/>
              </a:solidFill>
              <a:latin typeface="Proxima Nova"/>
              <a:ea typeface="Proxima Nova"/>
              <a:cs typeface="Proxima Nova"/>
              <a:sym typeface="Proxima Nov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7"/>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7"/>
          <p:cNvSpPr txBox="1"/>
          <p:nvPr>
            <p:ph idx="4294967295" type="body"/>
          </p:nvPr>
        </p:nvSpPr>
        <p:spPr>
          <a:xfrm>
            <a:off x="1283275" y="1067400"/>
            <a:ext cx="2253900" cy="619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3000"/>
              <a:t>Manage</a:t>
            </a:r>
            <a:endParaRPr b="1" sz="3000"/>
          </a:p>
        </p:txBody>
      </p:sp>
      <p:grpSp>
        <p:nvGrpSpPr>
          <p:cNvPr id="115" name="Google Shape;115;p17"/>
          <p:cNvGrpSpPr/>
          <p:nvPr/>
        </p:nvGrpSpPr>
        <p:grpSpPr>
          <a:xfrm>
            <a:off x="346250" y="959400"/>
            <a:ext cx="835500" cy="835500"/>
            <a:chOff x="782900" y="1736125"/>
            <a:chExt cx="835500" cy="835500"/>
          </a:xfrm>
        </p:grpSpPr>
        <p:sp>
          <p:nvSpPr>
            <p:cNvPr id="116" name="Google Shape;116;p17"/>
            <p:cNvSpPr/>
            <p:nvPr/>
          </p:nvSpPr>
          <p:spPr>
            <a:xfrm>
              <a:off x="782900" y="1736125"/>
              <a:ext cx="835500" cy="835500"/>
            </a:xfrm>
            <a:prstGeom prst="ellipse">
              <a:avLst/>
            </a:prstGeom>
            <a:solidFill>
              <a:srgbClr val="54A46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txBox="1"/>
            <p:nvPr/>
          </p:nvSpPr>
          <p:spPr>
            <a:xfrm>
              <a:off x="932900" y="1784425"/>
              <a:ext cx="535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600">
                  <a:solidFill>
                    <a:schemeClr val="lt1"/>
                  </a:solidFill>
                  <a:latin typeface="Proxima Nova"/>
                  <a:ea typeface="Proxima Nova"/>
                  <a:cs typeface="Proxima Nova"/>
                  <a:sym typeface="Proxima Nova"/>
                </a:rPr>
                <a:t>2</a:t>
              </a:r>
              <a:endParaRPr b="1" sz="3600">
                <a:solidFill>
                  <a:schemeClr val="lt1"/>
                </a:solidFill>
                <a:latin typeface="Proxima Nova"/>
                <a:ea typeface="Proxima Nova"/>
                <a:cs typeface="Proxima Nova"/>
                <a:sym typeface="Proxima Nova"/>
              </a:endParaRPr>
            </a:p>
          </p:txBody>
        </p:sp>
      </p:grpSp>
      <p:cxnSp>
        <p:nvCxnSpPr>
          <p:cNvPr id="118" name="Google Shape;118;p17"/>
          <p:cNvCxnSpPr>
            <a:stCxn id="119" idx="2"/>
            <a:endCxn id="120" idx="0"/>
          </p:cNvCxnSpPr>
          <p:nvPr/>
        </p:nvCxnSpPr>
        <p:spPr>
          <a:xfrm flipH="1" rot="-5400000">
            <a:off x="5868333" y="2214831"/>
            <a:ext cx="767400" cy="931800"/>
          </a:xfrm>
          <a:prstGeom prst="bentConnector3">
            <a:avLst>
              <a:gd fmla="val 50000" name="adj1"/>
            </a:avLst>
          </a:prstGeom>
          <a:noFill/>
          <a:ln cap="flat" cmpd="sng" w="19050">
            <a:solidFill>
              <a:srgbClr val="C2C2C2"/>
            </a:solidFill>
            <a:prstDash val="solid"/>
            <a:miter lim="8000"/>
            <a:headEnd len="sm" w="sm" type="none"/>
            <a:tailEnd len="sm" w="sm" type="none"/>
          </a:ln>
        </p:spPr>
      </p:cxnSp>
      <p:cxnSp>
        <p:nvCxnSpPr>
          <p:cNvPr id="121" name="Google Shape;121;p17"/>
          <p:cNvCxnSpPr>
            <a:stCxn id="122" idx="0"/>
            <a:endCxn id="119" idx="2"/>
          </p:cNvCxnSpPr>
          <p:nvPr/>
        </p:nvCxnSpPr>
        <p:spPr>
          <a:xfrm rot="-5400000">
            <a:off x="4936650" y="2214697"/>
            <a:ext cx="767400" cy="931800"/>
          </a:xfrm>
          <a:prstGeom prst="bentConnector3">
            <a:avLst>
              <a:gd fmla="val 50000" name="adj1"/>
            </a:avLst>
          </a:prstGeom>
          <a:noFill/>
          <a:ln cap="flat" cmpd="sng" w="19050">
            <a:solidFill>
              <a:srgbClr val="C2C2C2"/>
            </a:solidFill>
            <a:prstDash val="solid"/>
            <a:miter lim="8000"/>
            <a:headEnd len="sm" w="sm" type="none"/>
            <a:tailEnd len="sm" w="sm" type="none"/>
          </a:ln>
        </p:spPr>
      </p:cxnSp>
      <p:sp>
        <p:nvSpPr>
          <p:cNvPr id="123" name="Google Shape;123;p17"/>
          <p:cNvSpPr txBox="1"/>
          <p:nvPr/>
        </p:nvSpPr>
        <p:spPr>
          <a:xfrm>
            <a:off x="4937161" y="942526"/>
            <a:ext cx="1698300" cy="410100"/>
          </a:xfrm>
          <a:prstGeom prst="rect">
            <a:avLst/>
          </a:prstGeom>
          <a:noFill/>
          <a:ln cap="flat" cmpd="sng" w="19050">
            <a:solidFill>
              <a:srgbClr val="0B71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B7140"/>
                </a:solidFill>
                <a:latin typeface="Roboto"/>
                <a:ea typeface="Roboto"/>
                <a:cs typeface="Roboto"/>
                <a:sym typeface="Roboto"/>
              </a:rPr>
              <a:t>Implementing agency</a:t>
            </a:r>
            <a:endParaRPr sz="1200">
              <a:solidFill>
                <a:srgbClr val="0B7140"/>
              </a:solidFill>
              <a:latin typeface="Roboto"/>
              <a:ea typeface="Roboto"/>
              <a:cs typeface="Roboto"/>
              <a:sym typeface="Roboto"/>
            </a:endParaRPr>
          </a:p>
        </p:txBody>
      </p:sp>
      <p:sp>
        <p:nvSpPr>
          <p:cNvPr id="119" name="Google Shape;119;p17"/>
          <p:cNvSpPr txBox="1"/>
          <p:nvPr/>
        </p:nvSpPr>
        <p:spPr>
          <a:xfrm>
            <a:off x="4938483" y="1886931"/>
            <a:ext cx="1695300" cy="410100"/>
          </a:xfrm>
          <a:prstGeom prst="rect">
            <a:avLst/>
          </a:prstGeom>
          <a:noFill/>
          <a:ln cap="flat" cmpd="sng" w="19050">
            <a:solidFill>
              <a:srgbClr val="0B71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B7140"/>
                </a:solidFill>
                <a:latin typeface="Roboto"/>
                <a:ea typeface="Roboto"/>
                <a:cs typeface="Roboto"/>
                <a:sym typeface="Roboto"/>
              </a:rPr>
              <a:t>Operator</a:t>
            </a:r>
            <a:endParaRPr sz="1200">
              <a:solidFill>
                <a:srgbClr val="0B7140"/>
              </a:solidFill>
              <a:latin typeface="Roboto"/>
              <a:ea typeface="Roboto"/>
              <a:cs typeface="Roboto"/>
              <a:sym typeface="Roboto"/>
            </a:endParaRPr>
          </a:p>
        </p:txBody>
      </p:sp>
      <p:sp>
        <p:nvSpPr>
          <p:cNvPr id="120" name="Google Shape;120;p17"/>
          <p:cNvSpPr txBox="1"/>
          <p:nvPr/>
        </p:nvSpPr>
        <p:spPr>
          <a:xfrm>
            <a:off x="5870166" y="3064297"/>
            <a:ext cx="1695300" cy="410100"/>
          </a:xfrm>
          <a:prstGeom prst="rect">
            <a:avLst/>
          </a:prstGeom>
          <a:noFill/>
          <a:ln cap="flat" cmpd="sng" w="19050">
            <a:solidFill>
              <a:srgbClr val="0B71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B7140"/>
                </a:solidFill>
                <a:latin typeface="Roboto"/>
                <a:ea typeface="Roboto"/>
                <a:cs typeface="Roboto"/>
                <a:sym typeface="Roboto"/>
              </a:rPr>
              <a:t>Private operator</a:t>
            </a:r>
            <a:endParaRPr sz="1200">
              <a:solidFill>
                <a:srgbClr val="0B7140"/>
              </a:solidFill>
              <a:latin typeface="Roboto"/>
              <a:ea typeface="Roboto"/>
              <a:cs typeface="Roboto"/>
              <a:sym typeface="Roboto"/>
            </a:endParaRPr>
          </a:p>
        </p:txBody>
      </p:sp>
      <p:sp>
        <p:nvSpPr>
          <p:cNvPr id="122" name="Google Shape;122;p17"/>
          <p:cNvSpPr txBox="1"/>
          <p:nvPr/>
        </p:nvSpPr>
        <p:spPr>
          <a:xfrm>
            <a:off x="4006800" y="3064297"/>
            <a:ext cx="1695300" cy="410100"/>
          </a:xfrm>
          <a:prstGeom prst="rect">
            <a:avLst/>
          </a:prstGeom>
          <a:noFill/>
          <a:ln cap="flat" cmpd="sng" w="19050">
            <a:solidFill>
              <a:srgbClr val="0B71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B7140"/>
                </a:solidFill>
                <a:latin typeface="Roboto"/>
                <a:ea typeface="Roboto"/>
                <a:cs typeface="Roboto"/>
                <a:sym typeface="Roboto"/>
              </a:rPr>
              <a:t>City department</a:t>
            </a:r>
            <a:endParaRPr sz="1200">
              <a:solidFill>
                <a:srgbClr val="0B7140"/>
              </a:solidFill>
              <a:latin typeface="Roboto"/>
              <a:ea typeface="Roboto"/>
              <a:cs typeface="Roboto"/>
              <a:sym typeface="Roboto"/>
            </a:endParaRPr>
          </a:p>
        </p:txBody>
      </p:sp>
      <p:cxnSp>
        <p:nvCxnSpPr>
          <p:cNvPr id="124" name="Google Shape;124;p17"/>
          <p:cNvCxnSpPr>
            <a:stCxn id="120" idx="2"/>
            <a:endCxn id="125" idx="0"/>
          </p:cNvCxnSpPr>
          <p:nvPr/>
        </p:nvCxnSpPr>
        <p:spPr>
          <a:xfrm flipH="1" rot="-5400000">
            <a:off x="6630366" y="3561847"/>
            <a:ext cx="1106700" cy="931800"/>
          </a:xfrm>
          <a:prstGeom prst="bentConnector3">
            <a:avLst>
              <a:gd fmla="val 50005" name="adj1"/>
            </a:avLst>
          </a:prstGeom>
          <a:noFill/>
          <a:ln cap="flat" cmpd="sng" w="19050">
            <a:solidFill>
              <a:srgbClr val="C2C2C2"/>
            </a:solidFill>
            <a:prstDash val="solid"/>
            <a:miter lim="8000"/>
            <a:headEnd len="sm" w="sm" type="none"/>
            <a:tailEnd len="sm" w="sm" type="none"/>
          </a:ln>
        </p:spPr>
      </p:cxnSp>
      <p:cxnSp>
        <p:nvCxnSpPr>
          <p:cNvPr id="126" name="Google Shape;126;p17"/>
          <p:cNvCxnSpPr>
            <a:stCxn id="127" idx="0"/>
            <a:endCxn id="120" idx="2"/>
          </p:cNvCxnSpPr>
          <p:nvPr/>
        </p:nvCxnSpPr>
        <p:spPr>
          <a:xfrm rot="-5400000">
            <a:off x="5698683" y="3561937"/>
            <a:ext cx="1106700" cy="931800"/>
          </a:xfrm>
          <a:prstGeom prst="bentConnector3">
            <a:avLst>
              <a:gd fmla="val 50005" name="adj1"/>
            </a:avLst>
          </a:prstGeom>
          <a:noFill/>
          <a:ln cap="flat" cmpd="sng" w="19050">
            <a:solidFill>
              <a:srgbClr val="C2C2C2"/>
            </a:solidFill>
            <a:prstDash val="solid"/>
            <a:miter lim="8000"/>
            <a:headEnd len="sm" w="sm" type="none"/>
            <a:tailEnd len="sm" w="sm" type="none"/>
          </a:ln>
        </p:spPr>
      </p:cxnSp>
      <p:sp>
        <p:nvSpPr>
          <p:cNvPr id="125" name="Google Shape;125;p17"/>
          <p:cNvSpPr txBox="1"/>
          <p:nvPr/>
        </p:nvSpPr>
        <p:spPr>
          <a:xfrm>
            <a:off x="6801850" y="4581187"/>
            <a:ext cx="1695300" cy="410100"/>
          </a:xfrm>
          <a:prstGeom prst="rect">
            <a:avLst/>
          </a:prstGeom>
          <a:noFill/>
          <a:ln cap="flat" cmpd="sng" w="19050">
            <a:solidFill>
              <a:srgbClr val="0B71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B7140"/>
                </a:solidFill>
                <a:latin typeface="Roboto"/>
                <a:ea typeface="Roboto"/>
                <a:cs typeface="Roboto"/>
                <a:sym typeface="Roboto"/>
              </a:rPr>
              <a:t>Concession</a:t>
            </a:r>
            <a:endParaRPr sz="1200">
              <a:solidFill>
                <a:srgbClr val="0B7140"/>
              </a:solidFill>
              <a:latin typeface="Roboto"/>
              <a:ea typeface="Roboto"/>
              <a:cs typeface="Roboto"/>
              <a:sym typeface="Roboto"/>
            </a:endParaRPr>
          </a:p>
        </p:txBody>
      </p:sp>
      <p:sp>
        <p:nvSpPr>
          <p:cNvPr id="127" name="Google Shape;127;p17"/>
          <p:cNvSpPr txBox="1"/>
          <p:nvPr/>
        </p:nvSpPr>
        <p:spPr>
          <a:xfrm>
            <a:off x="4938483" y="4581187"/>
            <a:ext cx="1695300" cy="410100"/>
          </a:xfrm>
          <a:prstGeom prst="rect">
            <a:avLst/>
          </a:prstGeom>
          <a:noFill/>
          <a:ln cap="flat" cmpd="sng" w="19050">
            <a:solidFill>
              <a:srgbClr val="0B714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B7140"/>
                </a:solidFill>
                <a:latin typeface="Roboto"/>
                <a:ea typeface="Roboto"/>
                <a:cs typeface="Roboto"/>
                <a:sym typeface="Roboto"/>
              </a:rPr>
              <a:t>Contract</a:t>
            </a:r>
            <a:endParaRPr sz="1200">
              <a:solidFill>
                <a:srgbClr val="0B7140"/>
              </a:solidFill>
              <a:latin typeface="Roboto"/>
              <a:ea typeface="Roboto"/>
              <a:cs typeface="Roboto"/>
              <a:sym typeface="Roboto"/>
            </a:endParaRPr>
          </a:p>
        </p:txBody>
      </p:sp>
      <p:cxnSp>
        <p:nvCxnSpPr>
          <p:cNvPr id="128" name="Google Shape;128;p17"/>
          <p:cNvCxnSpPr>
            <a:stCxn id="123" idx="2"/>
            <a:endCxn id="119" idx="0"/>
          </p:cNvCxnSpPr>
          <p:nvPr/>
        </p:nvCxnSpPr>
        <p:spPr>
          <a:xfrm flipH="1">
            <a:off x="5786011" y="1352626"/>
            <a:ext cx="300" cy="534300"/>
          </a:xfrm>
          <a:prstGeom prst="straightConnector1">
            <a:avLst/>
          </a:prstGeom>
          <a:noFill/>
          <a:ln cap="flat" cmpd="sng" w="19050">
            <a:solidFill>
              <a:srgbClr val="CCCCCC"/>
            </a:solidFill>
            <a:prstDash val="solid"/>
            <a:round/>
            <a:headEnd len="med" w="med" type="none"/>
            <a:tailEnd len="med" w="med" type="none"/>
          </a:ln>
        </p:spPr>
      </p:cxn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Implementing Agency</a:t>
            </a:r>
            <a:endParaRPr/>
          </a:p>
        </p:txBody>
      </p:sp>
      <p:pic>
        <p:nvPicPr>
          <p:cNvPr id="135" name="Google Shape;135;p18"/>
          <p:cNvPicPr preferRelativeResize="0"/>
          <p:nvPr/>
        </p:nvPicPr>
        <p:blipFill rotWithShape="1">
          <a:blip r:embed="rId3">
            <a:alphaModFix/>
          </a:blip>
          <a:srcRect b="0" l="0" r="30396" t="0"/>
          <a:stretch/>
        </p:blipFill>
        <p:spPr>
          <a:xfrm>
            <a:off x="4717673" y="764425"/>
            <a:ext cx="4227525" cy="4205551"/>
          </a:xfrm>
          <a:prstGeom prst="rect">
            <a:avLst/>
          </a:prstGeom>
          <a:noFill/>
          <a:ln>
            <a:noFill/>
          </a:ln>
        </p:spPr>
      </p:pic>
      <p:pic>
        <p:nvPicPr>
          <p:cNvPr id="136" name="Google Shape;136;p18"/>
          <p:cNvPicPr preferRelativeResize="0"/>
          <p:nvPr/>
        </p:nvPicPr>
        <p:blipFill>
          <a:blip r:embed="rId4">
            <a:alphaModFix/>
          </a:blip>
          <a:stretch>
            <a:fillRect/>
          </a:stretch>
        </p:blipFill>
        <p:spPr>
          <a:xfrm>
            <a:off x="6900" y="764425"/>
            <a:ext cx="5370599" cy="4205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9"/>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Operations</a:t>
            </a:r>
            <a:endParaRPr/>
          </a:p>
        </p:txBody>
      </p:sp>
      <p:pic>
        <p:nvPicPr>
          <p:cNvPr id="142" name="Google Shape;142;p19"/>
          <p:cNvPicPr preferRelativeResize="0"/>
          <p:nvPr/>
        </p:nvPicPr>
        <p:blipFill>
          <a:blip r:embed="rId3">
            <a:alphaModFix/>
          </a:blip>
          <a:stretch>
            <a:fillRect/>
          </a:stretch>
        </p:blipFill>
        <p:spPr>
          <a:xfrm>
            <a:off x="417796" y="1682075"/>
            <a:ext cx="2505609" cy="914925"/>
          </a:xfrm>
          <a:prstGeom prst="rect">
            <a:avLst/>
          </a:prstGeom>
          <a:noFill/>
          <a:ln>
            <a:noFill/>
          </a:ln>
        </p:spPr>
      </p:pic>
      <p:sp>
        <p:nvSpPr>
          <p:cNvPr id="143" name="Google Shape;143;p19"/>
          <p:cNvSpPr txBox="1"/>
          <p:nvPr/>
        </p:nvSpPr>
        <p:spPr>
          <a:xfrm>
            <a:off x="-103600" y="881675"/>
            <a:ext cx="3548400" cy="648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chemeClr val="lt1"/>
                </a:solidFill>
                <a:highlight>
                  <a:schemeClr val="accent1"/>
                </a:highlight>
                <a:latin typeface="Proxima Nova"/>
                <a:ea typeface="Proxima Nova"/>
                <a:cs typeface="Proxima Nova"/>
                <a:sym typeface="Proxima Nova"/>
              </a:rPr>
              <a:t>Direct operation </a:t>
            </a:r>
            <a:endParaRPr b="1">
              <a:solidFill>
                <a:schemeClr val="lt1"/>
              </a:solidFill>
              <a:highlight>
                <a:schemeClr val="accent1"/>
              </a:highlight>
              <a:latin typeface="Proxima Nova"/>
              <a:ea typeface="Proxima Nova"/>
              <a:cs typeface="Proxima Nova"/>
              <a:sym typeface="Proxima Nova"/>
            </a:endParaRPr>
          </a:p>
          <a:p>
            <a:pPr indent="0" lvl="0" marL="0" rtl="0" algn="ctr">
              <a:lnSpc>
                <a:spcPct val="115000"/>
              </a:lnSpc>
              <a:spcBef>
                <a:spcPts val="0"/>
              </a:spcBef>
              <a:spcAft>
                <a:spcPts val="0"/>
              </a:spcAft>
              <a:buNone/>
            </a:pPr>
            <a:r>
              <a:rPr b="1" lang="en">
                <a:solidFill>
                  <a:schemeClr val="lt1"/>
                </a:solidFill>
                <a:highlight>
                  <a:schemeClr val="accent1"/>
                </a:highlight>
                <a:latin typeface="Proxima Nova"/>
                <a:ea typeface="Proxima Nova"/>
                <a:cs typeface="Proxima Nova"/>
                <a:sym typeface="Proxima Nova"/>
              </a:rPr>
              <a:t>by implementing agency</a:t>
            </a:r>
            <a:endParaRPr b="1">
              <a:solidFill>
                <a:schemeClr val="lt1"/>
              </a:solidFill>
              <a:highlight>
                <a:schemeClr val="accent1"/>
              </a:highlight>
              <a:latin typeface="Proxima Nova"/>
              <a:ea typeface="Proxima Nova"/>
              <a:cs typeface="Proxima Nova"/>
              <a:sym typeface="Proxima Nova"/>
            </a:endParaRPr>
          </a:p>
        </p:txBody>
      </p:sp>
      <p:pic>
        <p:nvPicPr>
          <p:cNvPr id="144" name="Google Shape;144;p19"/>
          <p:cNvPicPr preferRelativeResize="0"/>
          <p:nvPr/>
        </p:nvPicPr>
        <p:blipFill>
          <a:blip r:embed="rId4">
            <a:alphaModFix/>
          </a:blip>
          <a:stretch>
            <a:fillRect/>
          </a:stretch>
        </p:blipFill>
        <p:spPr>
          <a:xfrm>
            <a:off x="3151575" y="1761850"/>
            <a:ext cx="2956825" cy="3022850"/>
          </a:xfrm>
          <a:prstGeom prst="rect">
            <a:avLst/>
          </a:prstGeom>
          <a:noFill/>
          <a:ln>
            <a:noFill/>
          </a:ln>
        </p:spPr>
      </p:pic>
      <p:sp>
        <p:nvSpPr>
          <p:cNvPr id="145" name="Google Shape;145;p19"/>
          <p:cNvSpPr txBox="1"/>
          <p:nvPr/>
        </p:nvSpPr>
        <p:spPr>
          <a:xfrm>
            <a:off x="5120400" y="929375"/>
            <a:ext cx="1939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highlight>
                  <a:schemeClr val="accent1"/>
                </a:highlight>
                <a:latin typeface="Proxima Nova"/>
                <a:ea typeface="Proxima Nova"/>
                <a:cs typeface="Proxima Nova"/>
                <a:sym typeface="Proxima Nova"/>
              </a:rPr>
              <a:t>Private operation</a:t>
            </a:r>
            <a:endParaRPr b="1">
              <a:solidFill>
                <a:schemeClr val="lt1"/>
              </a:solidFill>
              <a:highlight>
                <a:schemeClr val="accent1"/>
              </a:highlight>
              <a:latin typeface="Proxima Nova"/>
              <a:ea typeface="Proxima Nova"/>
              <a:cs typeface="Proxima Nova"/>
              <a:sym typeface="Proxima Nova"/>
            </a:endParaRPr>
          </a:p>
        </p:txBody>
      </p:sp>
      <p:pic>
        <p:nvPicPr>
          <p:cNvPr id="146" name="Google Shape;146;p19"/>
          <p:cNvPicPr preferRelativeResize="0"/>
          <p:nvPr/>
        </p:nvPicPr>
        <p:blipFill>
          <a:blip r:embed="rId5">
            <a:alphaModFix/>
          </a:blip>
          <a:stretch>
            <a:fillRect/>
          </a:stretch>
        </p:blipFill>
        <p:spPr>
          <a:xfrm>
            <a:off x="6042200" y="1698137"/>
            <a:ext cx="2798700" cy="2776125"/>
          </a:xfrm>
          <a:prstGeom prst="rect">
            <a:avLst/>
          </a:prstGeom>
          <a:noFill/>
          <a:ln>
            <a:noFill/>
          </a:ln>
        </p:spPr>
      </p:pic>
      <p:sp>
        <p:nvSpPr>
          <p:cNvPr id="147" name="Google Shape;147;p19"/>
          <p:cNvSpPr txBox="1"/>
          <p:nvPr/>
        </p:nvSpPr>
        <p:spPr>
          <a:xfrm>
            <a:off x="3444800" y="1361650"/>
            <a:ext cx="24969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1300">
                <a:solidFill>
                  <a:schemeClr val="lt1"/>
                </a:solidFill>
                <a:highlight>
                  <a:srgbClr val="B45F06"/>
                </a:highlight>
                <a:latin typeface="Proxima Nova"/>
                <a:ea typeface="Proxima Nova"/>
                <a:cs typeface="Proxima Nova"/>
                <a:sym typeface="Proxima Nova"/>
              </a:rPr>
              <a:t>Contract</a:t>
            </a:r>
            <a:endParaRPr b="1" sz="1300">
              <a:solidFill>
                <a:schemeClr val="lt1"/>
              </a:solidFill>
              <a:highlight>
                <a:srgbClr val="B45F06"/>
              </a:highlight>
              <a:latin typeface="Proxima Nova"/>
              <a:ea typeface="Proxima Nova"/>
              <a:cs typeface="Proxima Nova"/>
              <a:sym typeface="Proxima Nova"/>
            </a:endParaRPr>
          </a:p>
        </p:txBody>
      </p:sp>
      <p:sp>
        <p:nvSpPr>
          <p:cNvPr id="148" name="Google Shape;148;p19"/>
          <p:cNvSpPr txBox="1"/>
          <p:nvPr/>
        </p:nvSpPr>
        <p:spPr>
          <a:xfrm>
            <a:off x="6218425" y="1361650"/>
            <a:ext cx="2438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lt1"/>
                </a:solidFill>
                <a:highlight>
                  <a:srgbClr val="B45F06"/>
                </a:highlight>
                <a:latin typeface="Proxima Nova"/>
                <a:ea typeface="Proxima Nova"/>
                <a:cs typeface="Proxima Nova"/>
                <a:sym typeface="Proxima Nova"/>
              </a:rPr>
              <a:t>Concession</a:t>
            </a:r>
            <a:endParaRPr>
              <a:highlight>
                <a:srgbClr val="B45F06"/>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20"/>
          <p:cNvPicPr preferRelativeResize="0"/>
          <p:nvPr/>
        </p:nvPicPr>
        <p:blipFill rotWithShape="1">
          <a:blip r:embed="rId3">
            <a:alphaModFix/>
          </a:blip>
          <a:srcRect b="0" l="0" r="6812" t="0"/>
          <a:stretch/>
        </p:blipFill>
        <p:spPr>
          <a:xfrm>
            <a:off x="0" y="668125"/>
            <a:ext cx="5590174" cy="4497225"/>
          </a:xfrm>
          <a:prstGeom prst="rect">
            <a:avLst/>
          </a:prstGeom>
          <a:noFill/>
          <a:ln>
            <a:noFill/>
          </a:ln>
        </p:spPr>
      </p:pic>
      <p:sp>
        <p:nvSpPr>
          <p:cNvPr id="154" name="Google Shape;154;p20"/>
          <p:cNvSpPr txBox="1"/>
          <p:nvPr>
            <p:ph idx="1" type="body"/>
          </p:nvPr>
        </p:nvSpPr>
        <p:spPr>
          <a:xfrm>
            <a:off x="0" y="888400"/>
            <a:ext cx="3667800" cy="1331400"/>
          </a:xfrm>
          <a:prstGeom prst="rect">
            <a:avLst/>
          </a:prstGeom>
          <a:solidFill>
            <a:srgbClr val="D9D9D9">
              <a:alpha val="44640"/>
            </a:srgbClr>
          </a:solidFill>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rPr>
              <a:t>Rosario, Argentina</a:t>
            </a:r>
            <a:endParaRPr b="1" sz="2400">
              <a:solidFill>
                <a:schemeClr val="lt1"/>
              </a:solidFill>
            </a:endParaRPr>
          </a:p>
          <a:p>
            <a:pPr indent="0" lvl="0" marL="0" rtl="0" algn="l">
              <a:spcBef>
                <a:spcPts val="0"/>
              </a:spcBef>
              <a:spcAft>
                <a:spcPts val="0"/>
              </a:spcAft>
              <a:buNone/>
            </a:pPr>
            <a:r>
              <a:rPr b="1" lang="en" sz="1800"/>
              <a:t>Concessionaire:</a:t>
            </a:r>
            <a:r>
              <a:rPr lang="en" sz="1800"/>
              <a:t> Tránsito Rosario</a:t>
            </a:r>
            <a:endParaRPr sz="1800"/>
          </a:p>
          <a:p>
            <a:pPr indent="0" lvl="0" marL="0" rtl="0" algn="l">
              <a:spcBef>
                <a:spcPts val="0"/>
              </a:spcBef>
              <a:spcAft>
                <a:spcPts val="0"/>
              </a:spcAft>
              <a:buNone/>
            </a:pPr>
            <a:r>
              <a:rPr b="1" lang="en" sz="1800"/>
              <a:t>Concession term:</a:t>
            </a:r>
            <a:r>
              <a:rPr lang="en" sz="1800"/>
              <a:t> 2009 - 2026</a:t>
            </a:r>
            <a:endParaRPr sz="1800"/>
          </a:p>
          <a:p>
            <a:pPr indent="0" lvl="0" marL="0" rtl="0" algn="l">
              <a:spcBef>
                <a:spcPts val="0"/>
              </a:spcBef>
              <a:spcAft>
                <a:spcPts val="0"/>
              </a:spcAft>
              <a:buNone/>
            </a:pPr>
            <a:r>
              <a:t/>
            </a:r>
            <a:endParaRPr/>
          </a:p>
        </p:txBody>
      </p:sp>
      <p:sp>
        <p:nvSpPr>
          <p:cNvPr id="155" name="Google Shape;155;p20"/>
          <p:cNvSpPr txBox="1"/>
          <p:nvPr>
            <p:ph type="title"/>
          </p:nvPr>
        </p:nvSpPr>
        <p:spPr>
          <a:xfrm>
            <a:off x="350225" y="197250"/>
            <a:ext cx="58161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Mini case study</a:t>
            </a:r>
            <a:endParaRPr/>
          </a:p>
        </p:txBody>
      </p:sp>
      <p:pic>
        <p:nvPicPr>
          <p:cNvPr id="156" name="Google Shape;156;p20"/>
          <p:cNvPicPr preferRelativeResize="0"/>
          <p:nvPr/>
        </p:nvPicPr>
        <p:blipFill>
          <a:blip r:embed="rId4">
            <a:alphaModFix/>
          </a:blip>
          <a:stretch>
            <a:fillRect/>
          </a:stretch>
        </p:blipFill>
        <p:spPr>
          <a:xfrm>
            <a:off x="6042200" y="1698137"/>
            <a:ext cx="2798700" cy="2776125"/>
          </a:xfrm>
          <a:prstGeom prst="rect">
            <a:avLst/>
          </a:prstGeom>
          <a:noFill/>
          <a:ln>
            <a:noFill/>
          </a:ln>
        </p:spPr>
      </p:pic>
      <p:sp>
        <p:nvSpPr>
          <p:cNvPr id="157" name="Google Shape;157;p20"/>
          <p:cNvSpPr txBox="1"/>
          <p:nvPr/>
        </p:nvSpPr>
        <p:spPr>
          <a:xfrm>
            <a:off x="6218425" y="1361650"/>
            <a:ext cx="2438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300">
                <a:solidFill>
                  <a:schemeClr val="lt1"/>
                </a:solidFill>
                <a:highlight>
                  <a:srgbClr val="B45F06"/>
                </a:highlight>
                <a:latin typeface="Proxima Nova"/>
                <a:ea typeface="Proxima Nova"/>
                <a:cs typeface="Proxima Nova"/>
                <a:sym typeface="Proxima Nova"/>
              </a:rPr>
              <a:t>Concession</a:t>
            </a:r>
            <a:endParaRPr>
              <a:highlight>
                <a:srgbClr val="B45F06"/>
              </a:highlight>
            </a:endParaRPr>
          </a:p>
        </p:txBody>
      </p:sp>
    </p:spTree>
  </p:cSld>
  <p:clrMapOvr>
    <a:masterClrMapping/>
  </p:clrMapOvr>
</p:sld>
</file>

<file path=ppt/theme/theme1.xml><?xml version="1.0" encoding="utf-8"?>
<a:theme xmlns:a="http://schemas.openxmlformats.org/drawingml/2006/main" xmlns:r="http://schemas.openxmlformats.org/officeDocument/2006/relationships" name="ITDP v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